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68" r:id="rId4"/>
    <p:sldId id="274" r:id="rId5"/>
    <p:sldId id="280" r:id="rId6"/>
    <p:sldId id="267" r:id="rId7"/>
    <p:sldId id="257" r:id="rId8"/>
    <p:sldId id="258" r:id="rId9"/>
    <p:sldId id="272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78" d="100"/>
          <a:sy n="78" d="100"/>
        </p:scale>
        <p:origin x="-11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ctor\Desktop\&#1088;&#1072;&#1089;&#1087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2955477159530381E-2"/>
          <c:y val="0.19097168493396416"/>
          <c:w val="0.8166728720357429"/>
          <c:h val="0.63149283290179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9947946958747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Тракторист</c:v>
                </c:pt>
                <c:pt idx="1">
                  <c:v>Сварщик</c:v>
                </c:pt>
                <c:pt idx="2">
                  <c:v>Повар</c:v>
                </c:pt>
                <c:pt idx="3">
                  <c:v>Автомеханик</c:v>
                </c:pt>
                <c:pt idx="4">
                  <c:v>Каменщик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44</c:v>
                </c:pt>
                <c:pt idx="1">
                  <c:v>5</c:v>
                </c:pt>
                <c:pt idx="2">
                  <c:v>24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3395315226287249E-2"/>
                  <c:y val="2.300972826451313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97657613143625E-2"/>
                  <c:y val="-2.301154019681208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52%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596876817524835E-2"/>
                  <c:y val="-6.903462059043629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984384087624176E-3"/>
                  <c:y val="-2.301154019681208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Тракторист</c:v>
                </c:pt>
                <c:pt idx="1">
                  <c:v>Сварщик</c:v>
                </c:pt>
                <c:pt idx="2">
                  <c:v>Повар</c:v>
                </c:pt>
                <c:pt idx="3">
                  <c:v>Автомеханик</c:v>
                </c:pt>
                <c:pt idx="4">
                  <c:v>Каменщик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45</c:v>
                </c:pt>
                <c:pt idx="1">
                  <c:v>52</c:v>
                </c:pt>
                <c:pt idx="2">
                  <c:v>61</c:v>
                </c:pt>
                <c:pt idx="3">
                  <c:v>38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9496096021906037E-2"/>
                  <c:y val="-9.204616078724836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95315226287249E-2"/>
                  <c:y val="-1.8119322989615825E-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43%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960960219060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57%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97397347937364E-2"/>
                  <c:y val="-4.602308039362417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Тракторист</c:v>
                </c:pt>
                <c:pt idx="1">
                  <c:v>Сварщик</c:v>
                </c:pt>
                <c:pt idx="2">
                  <c:v>Повар</c:v>
                </c:pt>
                <c:pt idx="3">
                  <c:v>Автомеханик</c:v>
                </c:pt>
                <c:pt idx="4">
                  <c:v>Каменщик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</c:v>
                </c:pt>
                <c:pt idx="1">
                  <c:v>43</c:v>
                </c:pt>
                <c:pt idx="2">
                  <c:v>15</c:v>
                </c:pt>
                <c:pt idx="3">
                  <c:v>57</c:v>
                </c:pt>
                <c:pt idx="4">
                  <c:v>60</c:v>
                </c:pt>
              </c:numCache>
            </c:numRef>
          </c:val>
        </c:ser>
        <c:dLbls/>
        <c:shape val="box"/>
        <c:axId val="55869824"/>
        <c:axId val="55871360"/>
        <c:axId val="0"/>
      </c:bar3DChart>
      <c:catAx>
        <c:axId val="55869824"/>
        <c:scaling>
          <c:orientation val="minMax"/>
        </c:scaling>
        <c:axPos val="b"/>
        <c:numFmt formatCode="General" sourceLinked="0"/>
        <c:tickLblPos val="nextTo"/>
        <c:crossAx val="55871360"/>
        <c:crosses val="autoZero"/>
        <c:auto val="1"/>
        <c:lblAlgn val="ctr"/>
        <c:lblOffset val="100"/>
      </c:catAx>
      <c:valAx>
        <c:axId val="5587136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% от общего количества участников</a:t>
                </a:r>
              </a:p>
            </c:rich>
          </c:tx>
          <c:layout>
            <c:manualLayout>
              <c:xMode val="edge"/>
              <c:yMode val="edge"/>
              <c:x val="0"/>
              <c:y val="6.4058148531338288E-2"/>
            </c:manualLayout>
          </c:layout>
        </c:title>
        <c:numFmt formatCode="General" sourceLinked="1"/>
        <c:tickLblPos val="nextTo"/>
        <c:crossAx val="55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679791636601514E-2"/>
          <c:y val="0.93489679957498684"/>
          <c:w val="0.74921380268775628"/>
          <c:h val="3.8616614362678998E-2"/>
        </c:manualLayout>
      </c:layout>
    </c:legend>
    <c:plotVisOnly val="1"/>
    <c:dispBlanksAs val="gap"/>
  </c:chart>
  <c:txPr>
    <a:bodyPr/>
    <a:lstStyle/>
    <a:p>
      <a:pPr algn="ctr" rtl="0">
        <a:defRPr lang="ru-RU" sz="1500" b="1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210A7-4AD4-4F6A-9760-CA614E676E00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12ABC-620C-4060-853C-E681C713A911}">
      <dgm:prSet phldrT="[Текст]"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/>
            <a:t>Коробка передач</a:t>
          </a:r>
        </a:p>
      </dgm:t>
    </dgm:pt>
    <dgm:pt modelId="{850F4EF1-3EE2-4BC8-A8B4-ACB96C0CBBD5}" type="parTrans" cxnId="{28D67B3C-48CE-4199-BED5-0F9E15E9E167}">
      <dgm:prSet/>
      <dgm:spPr/>
      <dgm:t>
        <a:bodyPr/>
        <a:lstStyle/>
        <a:p>
          <a:endParaRPr lang="ru-RU" sz="1600"/>
        </a:p>
      </dgm:t>
    </dgm:pt>
    <dgm:pt modelId="{C78DF637-99C9-4F5C-8370-0EE02184C237}" type="sibTrans" cxnId="{28D67B3C-48CE-4199-BED5-0F9E15E9E167}">
      <dgm:prSet/>
      <dgm:spPr/>
      <dgm:t>
        <a:bodyPr/>
        <a:lstStyle/>
        <a:p>
          <a:endParaRPr lang="ru-RU" sz="1600"/>
        </a:p>
      </dgm:t>
    </dgm:pt>
    <dgm:pt modelId="{055E8365-B704-4329-8836-7833306819F9}">
      <dgm:prSet phldrT="[Текст]"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/>
            <a:t>Не обнаружил повреждения шестерни </a:t>
          </a:r>
          <a:r>
            <a:rPr lang="ru-RU" sz="2000" dirty="0" smtClean="0"/>
            <a:t> </a:t>
          </a:r>
          <a:r>
            <a:rPr lang="ru-RU" sz="2000" dirty="0"/>
            <a:t>передачи </a:t>
          </a:r>
        </a:p>
        <a:p>
          <a:r>
            <a:rPr lang="ru-RU" sz="2000" dirty="0"/>
            <a:t> </a:t>
          </a:r>
          <a:r>
            <a:rPr lang="ru-RU" sz="2000" b="1" dirty="0"/>
            <a:t>55%</a:t>
          </a:r>
        </a:p>
      </dgm:t>
    </dgm:pt>
    <dgm:pt modelId="{819DAAB4-822F-4166-87E2-3B0CD80AEC9B}" type="parTrans" cxnId="{7C8B1C90-7471-474A-8FFF-AEAA17D4F404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DF015CC8-0233-4B6B-9C14-AD5EB4471159}" type="sibTrans" cxnId="{7C8B1C90-7471-474A-8FFF-AEAA17D4F404}">
      <dgm:prSet/>
      <dgm:spPr/>
      <dgm:t>
        <a:bodyPr/>
        <a:lstStyle/>
        <a:p>
          <a:endParaRPr lang="ru-RU" sz="1600"/>
        </a:p>
      </dgm:t>
    </dgm:pt>
    <dgm:pt modelId="{BB4D72C0-1AAE-4399-9343-CFB9D3E1A7BC}">
      <dgm:prSet phldrT="[Текст]"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Не выбрал  </a:t>
          </a:r>
          <a:r>
            <a:rPr lang="ru-RU" sz="2000" dirty="0">
              <a:solidFill>
                <a:schemeClr val="tx1"/>
              </a:solidFill>
            </a:rPr>
            <a:t>правильный момент затяжки </a:t>
          </a:r>
          <a:r>
            <a:rPr lang="ru-RU" sz="2000" dirty="0" smtClean="0">
              <a:solidFill>
                <a:schemeClr val="tx1"/>
              </a:solidFill>
            </a:rPr>
            <a:t> болтов </a:t>
          </a:r>
        </a:p>
        <a:p>
          <a:r>
            <a:rPr lang="ru-RU" sz="2000" b="1" dirty="0" smtClean="0">
              <a:solidFill>
                <a:schemeClr val="tx1"/>
              </a:solidFill>
            </a:rPr>
            <a:t>70</a:t>
          </a:r>
          <a:r>
            <a:rPr lang="ru-RU" sz="2000" b="1" dirty="0">
              <a:solidFill>
                <a:schemeClr val="tx1"/>
              </a:solidFill>
            </a:rPr>
            <a:t>%</a:t>
          </a:r>
        </a:p>
      </dgm:t>
    </dgm:pt>
    <dgm:pt modelId="{56AEAF22-1E45-420A-BAAB-80B45873AC5D}" type="parTrans" cxnId="{A1E808FC-5A0F-4B32-B90C-40403C99E435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119F9D4E-196D-49FB-9EBE-907A28B9FF61}" type="sibTrans" cxnId="{A1E808FC-5A0F-4B32-B90C-40403C99E435}">
      <dgm:prSet/>
      <dgm:spPr/>
      <dgm:t>
        <a:bodyPr/>
        <a:lstStyle/>
        <a:p>
          <a:endParaRPr lang="ru-RU" sz="1600"/>
        </a:p>
      </dgm:t>
    </dgm:pt>
    <dgm:pt modelId="{01095EF7-124C-47FC-8274-06000FD3330E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/>
            <a:t>Механика двигателя системы торможения</a:t>
          </a:r>
        </a:p>
      </dgm:t>
    </dgm:pt>
    <dgm:pt modelId="{B1B41744-3B77-41FC-9443-6B8E8E3FDADF}" type="parTrans" cxnId="{CD8F3F8D-F61B-4D78-B903-5B2E464A908F}">
      <dgm:prSet/>
      <dgm:spPr/>
      <dgm:t>
        <a:bodyPr/>
        <a:lstStyle/>
        <a:p>
          <a:endParaRPr lang="ru-RU" sz="1600"/>
        </a:p>
      </dgm:t>
    </dgm:pt>
    <dgm:pt modelId="{26D294DC-C401-4D5F-8909-D3F11D9B2A7D}" type="sibTrans" cxnId="{CD8F3F8D-F61B-4D78-B903-5B2E464A908F}">
      <dgm:prSet/>
      <dgm:spPr/>
      <dgm:t>
        <a:bodyPr/>
        <a:lstStyle/>
        <a:p>
          <a:endParaRPr lang="ru-RU" sz="1600"/>
        </a:p>
      </dgm:t>
    </dgm:pt>
    <dgm:pt modelId="{38BD5ED6-FBE8-4986-8331-220C3074DE8A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/>
            <a:t>Не установил тормозной барабан без повреждений  </a:t>
          </a:r>
          <a:r>
            <a:rPr lang="ru-RU" sz="2000" b="1" dirty="0"/>
            <a:t>51%</a:t>
          </a:r>
        </a:p>
      </dgm:t>
    </dgm:pt>
    <dgm:pt modelId="{00A1A0AD-6BBC-4F23-87D3-24E31BCD0EE0}" type="parTrans" cxnId="{598EADFF-4679-4A49-AEE4-392EBF40B663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CD90A013-A916-478F-80BF-16BF7FC9DE7A}" type="sibTrans" cxnId="{598EADFF-4679-4A49-AEE4-392EBF40B663}">
      <dgm:prSet/>
      <dgm:spPr/>
      <dgm:t>
        <a:bodyPr/>
        <a:lstStyle/>
        <a:p>
          <a:endParaRPr lang="ru-RU" sz="1600"/>
        </a:p>
      </dgm:t>
    </dgm:pt>
    <dgm:pt modelId="{303062BD-13D6-4443-8464-FE4312F50B5B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/>
            <a:t>Не установил датчик системы торможения без </a:t>
          </a:r>
          <a:r>
            <a:rPr lang="ru-RU" sz="2000" dirty="0" smtClean="0"/>
            <a:t>повреждений</a:t>
          </a:r>
        </a:p>
        <a:p>
          <a:r>
            <a:rPr lang="ru-RU" sz="2000" dirty="0" smtClean="0"/>
            <a:t>  </a:t>
          </a:r>
          <a:r>
            <a:rPr lang="ru-RU" sz="2000" b="1" dirty="0"/>
            <a:t>54%</a:t>
          </a:r>
        </a:p>
      </dgm:t>
    </dgm:pt>
    <dgm:pt modelId="{9C168726-C2AE-4809-8AAB-84B26C6EE5C2}" type="parTrans" cxnId="{A9DD3F3F-2320-4537-9204-537731B59F0C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41B1FD84-71FA-413C-B37A-5FDB11BEE965}" type="sibTrans" cxnId="{A9DD3F3F-2320-4537-9204-537731B59F0C}">
      <dgm:prSet/>
      <dgm:spPr/>
      <dgm:t>
        <a:bodyPr/>
        <a:lstStyle/>
        <a:p>
          <a:endParaRPr lang="ru-RU" sz="1600"/>
        </a:p>
      </dgm:t>
    </dgm:pt>
    <dgm:pt modelId="{01E118C6-CD00-43C4-AB2F-A8C7C18C78D6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/>
            <a:t>Диагностика двигателя</a:t>
          </a:r>
        </a:p>
      </dgm:t>
    </dgm:pt>
    <dgm:pt modelId="{17BEBDC7-7BA6-470A-959E-B1D193910C38}" type="parTrans" cxnId="{26D8EE00-2832-4BCF-B2DA-79E54B7A3D71}">
      <dgm:prSet/>
      <dgm:spPr/>
      <dgm:t>
        <a:bodyPr/>
        <a:lstStyle/>
        <a:p>
          <a:endParaRPr lang="ru-RU" sz="1600"/>
        </a:p>
      </dgm:t>
    </dgm:pt>
    <dgm:pt modelId="{473DCE91-417D-4D84-A474-E59E351789D9}" type="sibTrans" cxnId="{26D8EE00-2832-4BCF-B2DA-79E54B7A3D71}">
      <dgm:prSet/>
      <dgm:spPr/>
      <dgm:t>
        <a:bodyPr/>
        <a:lstStyle/>
        <a:p>
          <a:endParaRPr lang="ru-RU" sz="1600"/>
        </a:p>
      </dgm:t>
    </dgm:pt>
    <dgm:pt modelId="{0A6AEED1-9863-40B4-A54E-CFF469F9D117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b="0" dirty="0"/>
            <a:t>Не применил диагностическое </a:t>
          </a:r>
          <a:r>
            <a:rPr lang="ru-RU" sz="2000" b="0" dirty="0" smtClean="0"/>
            <a:t>оборудование</a:t>
          </a:r>
        </a:p>
        <a:p>
          <a:r>
            <a:rPr lang="ru-RU" sz="2000" b="0" dirty="0" smtClean="0"/>
            <a:t> </a:t>
          </a:r>
          <a:r>
            <a:rPr lang="ru-RU" sz="2000" b="1" dirty="0"/>
            <a:t>82%</a:t>
          </a:r>
        </a:p>
      </dgm:t>
    </dgm:pt>
    <dgm:pt modelId="{F70B0D80-FF5F-44E0-97C9-1D5EA00ACC3E}" type="parTrans" cxnId="{D4EAC03F-DBD9-4D2D-AD98-C06D994731DC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79320CCA-A299-4A52-98D3-77F8E3E97A05}" type="sibTrans" cxnId="{D4EAC03F-DBD9-4D2D-AD98-C06D994731DC}">
      <dgm:prSet/>
      <dgm:spPr/>
      <dgm:t>
        <a:bodyPr/>
        <a:lstStyle/>
        <a:p>
          <a:endParaRPr lang="ru-RU" sz="1600"/>
        </a:p>
      </dgm:t>
    </dgm:pt>
    <dgm:pt modelId="{9ADFF507-63B9-4516-92D0-B0B52A6A1FA9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/>
            <a:t>Не </a:t>
          </a:r>
          <a:r>
            <a:rPr lang="ru-RU" sz="2000" dirty="0" smtClean="0"/>
            <a:t>пользовался </a:t>
          </a:r>
          <a:r>
            <a:rPr lang="ru-RU" sz="2000" dirty="0" err="1" smtClean="0"/>
            <a:t>электросхемами</a:t>
          </a:r>
          <a:endParaRPr lang="ru-RU" sz="2000" dirty="0" smtClean="0"/>
        </a:p>
        <a:p>
          <a:r>
            <a:rPr lang="ru-RU" sz="2000" dirty="0" smtClean="0"/>
            <a:t>  </a:t>
          </a:r>
          <a:r>
            <a:rPr lang="ru-RU" sz="2000" b="1" dirty="0"/>
            <a:t>89 %</a:t>
          </a:r>
        </a:p>
      </dgm:t>
    </dgm:pt>
    <dgm:pt modelId="{78437725-A3C3-4237-9ECB-DD9F3F4DADE7}" type="parTrans" cxnId="{D47269CF-70B4-46CE-BDF9-ABFC3251D78B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EF32BCA9-DDA4-47F2-88A7-C6A319F114D7}" type="sibTrans" cxnId="{D47269CF-70B4-46CE-BDF9-ABFC3251D78B}">
      <dgm:prSet/>
      <dgm:spPr/>
      <dgm:t>
        <a:bodyPr/>
        <a:lstStyle/>
        <a:p>
          <a:endParaRPr lang="ru-RU" sz="1600"/>
        </a:p>
      </dgm:t>
    </dgm:pt>
    <dgm:pt modelId="{A5FD978F-7920-4F50-918B-0E9CE25EEA44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/>
            <a:t>Системы рулевого управления и подвески</a:t>
          </a:r>
        </a:p>
      </dgm:t>
    </dgm:pt>
    <dgm:pt modelId="{A0917184-2C85-4503-93D8-5B8993D6ABFE}" type="parTrans" cxnId="{C1FE9522-AAF5-46B2-827A-CBB82BE733D0}">
      <dgm:prSet/>
      <dgm:spPr/>
      <dgm:t>
        <a:bodyPr/>
        <a:lstStyle/>
        <a:p>
          <a:endParaRPr lang="ru-RU" sz="1600"/>
        </a:p>
      </dgm:t>
    </dgm:pt>
    <dgm:pt modelId="{4D0B78FD-5807-4012-9A33-67B34CFE3404}" type="sibTrans" cxnId="{C1FE9522-AAF5-46B2-827A-CBB82BE733D0}">
      <dgm:prSet/>
      <dgm:spPr/>
      <dgm:t>
        <a:bodyPr/>
        <a:lstStyle/>
        <a:p>
          <a:endParaRPr lang="ru-RU" sz="1600"/>
        </a:p>
      </dgm:t>
    </dgm:pt>
    <dgm:pt modelId="{B6CBAF95-82B9-43EB-9E6D-3139D82BA469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1900" dirty="0"/>
            <a:t>Не установил амортизатор без повреждений </a:t>
          </a:r>
          <a:endParaRPr lang="ru-RU" sz="1900" dirty="0" smtClean="0"/>
        </a:p>
        <a:p>
          <a:r>
            <a:rPr lang="ru-RU" sz="1900" dirty="0" smtClean="0"/>
            <a:t> </a:t>
          </a:r>
          <a:r>
            <a:rPr lang="ru-RU" sz="1900" b="1" dirty="0"/>
            <a:t>55%</a:t>
          </a:r>
        </a:p>
      </dgm:t>
    </dgm:pt>
    <dgm:pt modelId="{7A8A9A36-0156-436F-82A1-DBF8CFE87B22}" type="parTrans" cxnId="{C006D2FB-A112-4ADF-9672-24E99D22C871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114E3D02-D377-41E5-A3A0-D8810F5D1B51}" type="sibTrans" cxnId="{C006D2FB-A112-4ADF-9672-24E99D22C871}">
      <dgm:prSet/>
      <dgm:spPr/>
      <dgm:t>
        <a:bodyPr/>
        <a:lstStyle/>
        <a:p>
          <a:endParaRPr lang="ru-RU" sz="1600"/>
        </a:p>
      </dgm:t>
    </dgm:pt>
    <dgm:pt modelId="{2F98250C-8814-4F68-A644-9705BF02627D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/>
            <a:t>Не отрегулировал затяжку подшипников </a:t>
          </a:r>
          <a:endParaRPr lang="ru-RU" sz="2000" dirty="0" smtClean="0"/>
        </a:p>
        <a:p>
          <a:r>
            <a:rPr lang="ru-RU" sz="2000" dirty="0" smtClean="0"/>
            <a:t> </a:t>
          </a:r>
          <a:r>
            <a:rPr lang="ru-RU" sz="2000" b="1" dirty="0"/>
            <a:t>52% </a:t>
          </a:r>
        </a:p>
      </dgm:t>
    </dgm:pt>
    <dgm:pt modelId="{11B4A768-446B-4FF4-8669-1BFADFC5D4E5}" type="parTrans" cxnId="{1B9A4F7C-4307-4EF9-8FC8-2B6F481BB211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1EE95C03-FACA-433E-B72B-B377F9E797A2}" type="sibTrans" cxnId="{1B9A4F7C-4307-4EF9-8FC8-2B6F481BB211}">
      <dgm:prSet/>
      <dgm:spPr/>
      <dgm:t>
        <a:bodyPr/>
        <a:lstStyle/>
        <a:p>
          <a:endParaRPr lang="ru-RU" sz="1600"/>
        </a:p>
      </dgm:t>
    </dgm:pt>
    <dgm:pt modelId="{CFC7419B-3607-4DD4-9579-8B9DAD1E76BE}" type="pres">
      <dgm:prSet presAssocID="{F74210A7-4AD4-4F6A-9760-CA614E676E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EA9040-C72C-427B-B2FE-96D85A5BA7C8}" type="pres">
      <dgm:prSet presAssocID="{01E118C6-CD00-43C4-AB2F-A8C7C18C78D6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42A8491-98DC-4D43-A744-76E9B5778ACC}" type="pres">
      <dgm:prSet presAssocID="{01E118C6-CD00-43C4-AB2F-A8C7C18C78D6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C58E1A3-EE2E-4D7D-B41F-0C943A2D208E}" type="pres">
      <dgm:prSet presAssocID="{01E118C6-CD00-43C4-AB2F-A8C7C18C78D6}" presName="rootText" presStyleLbl="node1" presStyleIdx="0" presStyleCnt="4" custScaleY="144678"/>
      <dgm:spPr/>
      <dgm:t>
        <a:bodyPr/>
        <a:lstStyle/>
        <a:p>
          <a:endParaRPr lang="ru-RU"/>
        </a:p>
      </dgm:t>
    </dgm:pt>
    <dgm:pt modelId="{63030813-43F5-4111-87DA-479F81ECBB05}" type="pres">
      <dgm:prSet presAssocID="{01E118C6-CD00-43C4-AB2F-A8C7C18C78D6}" presName="rootConnector" presStyleLbl="node1" presStyleIdx="0" presStyleCnt="4"/>
      <dgm:spPr/>
      <dgm:t>
        <a:bodyPr/>
        <a:lstStyle/>
        <a:p>
          <a:endParaRPr lang="ru-RU"/>
        </a:p>
      </dgm:t>
    </dgm:pt>
    <dgm:pt modelId="{6E1155EC-4B7D-4B7A-90B8-0A5A45E050C2}" type="pres">
      <dgm:prSet presAssocID="{01E118C6-CD00-43C4-AB2F-A8C7C18C78D6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C66F3A0-5B0B-4266-AD6F-44BBCE93156C}" type="pres">
      <dgm:prSet presAssocID="{F70B0D80-FF5F-44E0-97C9-1D5EA00ACC3E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4A767B0-A08E-4D61-91A8-64ED357386BC}" type="pres">
      <dgm:prSet presAssocID="{0A6AEED1-9863-40B4-A54E-CFF469F9D117}" presName="childText" presStyleLbl="bgAcc1" presStyleIdx="0" presStyleCnt="8" custScaleX="120702" custScaleY="117123" custLinFactNeighborX="-579" custLinFactNeighborY="7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D8693-0FA1-4C7B-91E6-38B3E52E4AC9}" type="pres">
      <dgm:prSet presAssocID="{78437725-A3C3-4237-9ECB-DD9F3F4DADE7}" presName="Name13" presStyleLbl="parChTrans1D2" presStyleIdx="1" presStyleCnt="8"/>
      <dgm:spPr/>
      <dgm:t>
        <a:bodyPr/>
        <a:lstStyle/>
        <a:p>
          <a:endParaRPr lang="ru-RU"/>
        </a:p>
      </dgm:t>
    </dgm:pt>
    <dgm:pt modelId="{D0DFFF32-530A-45E6-A454-9426FBDCDA85}" type="pres">
      <dgm:prSet presAssocID="{9ADFF507-63B9-4516-92D0-B0B52A6A1FA9}" presName="childText" presStyleLbl="bgAcc1" presStyleIdx="1" presStyleCnt="8" custScaleX="12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726C5-31F6-4686-9C78-DCEE387FBAC7}" type="pres">
      <dgm:prSet presAssocID="{A5FD978F-7920-4F50-918B-0E9CE25EEA44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B194F38-3A12-464B-9C04-446AB4FC8921}" type="pres">
      <dgm:prSet presAssocID="{A5FD978F-7920-4F50-918B-0E9CE25EEA44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7580C34-D32E-4881-BC98-5C877B5B9424}" type="pres">
      <dgm:prSet presAssocID="{A5FD978F-7920-4F50-918B-0E9CE25EEA44}" presName="rootText" presStyleLbl="node1" presStyleIdx="1" presStyleCnt="4" custScaleY="142716"/>
      <dgm:spPr/>
      <dgm:t>
        <a:bodyPr/>
        <a:lstStyle/>
        <a:p>
          <a:endParaRPr lang="ru-RU"/>
        </a:p>
      </dgm:t>
    </dgm:pt>
    <dgm:pt modelId="{C0A0A12F-5549-4E20-AB28-F0062E151ECC}" type="pres">
      <dgm:prSet presAssocID="{A5FD978F-7920-4F50-918B-0E9CE25EEA44}" presName="rootConnector" presStyleLbl="node1" presStyleIdx="1" presStyleCnt="4"/>
      <dgm:spPr/>
      <dgm:t>
        <a:bodyPr/>
        <a:lstStyle/>
        <a:p>
          <a:endParaRPr lang="ru-RU"/>
        </a:p>
      </dgm:t>
    </dgm:pt>
    <dgm:pt modelId="{AE427711-280D-4566-AEB4-B748B27CD01F}" type="pres">
      <dgm:prSet presAssocID="{A5FD978F-7920-4F50-918B-0E9CE25EEA44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DB9A2A0-F70E-4287-BFE9-E48574B8A1D7}" type="pres">
      <dgm:prSet presAssocID="{7A8A9A36-0156-436F-82A1-DBF8CFE87B22}" presName="Name13" presStyleLbl="parChTrans1D2" presStyleIdx="2" presStyleCnt="8"/>
      <dgm:spPr/>
      <dgm:t>
        <a:bodyPr/>
        <a:lstStyle/>
        <a:p>
          <a:endParaRPr lang="ru-RU"/>
        </a:p>
      </dgm:t>
    </dgm:pt>
    <dgm:pt modelId="{118FB45C-8FF1-46EA-85AA-31E0A25C22D3}" type="pres">
      <dgm:prSet presAssocID="{B6CBAF95-82B9-43EB-9E6D-3139D82BA469}" presName="childText" presStyleLbl="bgAcc1" presStyleIdx="2" presStyleCnt="8" custScaleY="13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E2D79-F07F-47A8-B868-297CFFCC9406}" type="pres">
      <dgm:prSet presAssocID="{11B4A768-446B-4FF4-8669-1BFADFC5D4E5}" presName="Name13" presStyleLbl="parChTrans1D2" presStyleIdx="3" presStyleCnt="8"/>
      <dgm:spPr/>
      <dgm:t>
        <a:bodyPr/>
        <a:lstStyle/>
        <a:p>
          <a:endParaRPr lang="ru-RU"/>
        </a:p>
      </dgm:t>
    </dgm:pt>
    <dgm:pt modelId="{710901DA-CBF1-470C-8CD1-267F1DB974A4}" type="pres">
      <dgm:prSet presAssocID="{2F98250C-8814-4F68-A644-9705BF02627D}" presName="childText" presStyleLbl="bgAcc1" presStyleIdx="3" presStyleCnt="8" custScaleX="105157" custScaleY="136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C6FA5-59EB-40E4-9052-4399FC204CD6}" type="pres">
      <dgm:prSet presAssocID="{7AA12ABC-620C-4060-853C-E681C713A911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C28BACB-23EF-4E23-8E90-7F9698264CE7}" type="pres">
      <dgm:prSet presAssocID="{7AA12ABC-620C-4060-853C-E681C713A911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E37681C-E3A9-458F-96C2-EAAE454DF787}" type="pres">
      <dgm:prSet presAssocID="{7AA12ABC-620C-4060-853C-E681C713A911}" presName="rootText" presStyleLbl="node1" presStyleIdx="2" presStyleCnt="4" custScaleY="148058" custLinFactNeighborX="-1124"/>
      <dgm:spPr/>
      <dgm:t>
        <a:bodyPr/>
        <a:lstStyle/>
        <a:p>
          <a:endParaRPr lang="ru-RU"/>
        </a:p>
      </dgm:t>
    </dgm:pt>
    <dgm:pt modelId="{8CAA7052-034D-4C6B-BE50-FE6FE4A47231}" type="pres">
      <dgm:prSet presAssocID="{7AA12ABC-620C-4060-853C-E681C713A911}" presName="rootConnector" presStyleLbl="node1" presStyleIdx="2" presStyleCnt="4"/>
      <dgm:spPr/>
      <dgm:t>
        <a:bodyPr/>
        <a:lstStyle/>
        <a:p>
          <a:endParaRPr lang="ru-RU"/>
        </a:p>
      </dgm:t>
    </dgm:pt>
    <dgm:pt modelId="{CBDCADD7-D5C4-4A4E-BB3F-DBD0F5245038}" type="pres">
      <dgm:prSet presAssocID="{7AA12ABC-620C-4060-853C-E681C713A911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79CC4FD-83D6-490C-B5DC-05FD4CFF5666}" type="pres">
      <dgm:prSet presAssocID="{819DAAB4-822F-4166-87E2-3B0CD80AEC9B}" presName="Name13" presStyleLbl="parChTrans1D2" presStyleIdx="4" presStyleCnt="8"/>
      <dgm:spPr/>
      <dgm:t>
        <a:bodyPr/>
        <a:lstStyle/>
        <a:p>
          <a:endParaRPr lang="ru-RU"/>
        </a:p>
      </dgm:t>
    </dgm:pt>
    <dgm:pt modelId="{BB0B5583-2CFD-4E21-B591-004CE1558A1E}" type="pres">
      <dgm:prSet presAssocID="{055E8365-B704-4329-8836-7833306819F9}" presName="childText" presStyleLbl="bgAcc1" presStyleIdx="4" presStyleCnt="8" custScaleX="125358" custScaleY="14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08316-8EBF-4C76-B012-E023108EC7C5}" type="pres">
      <dgm:prSet presAssocID="{56AEAF22-1E45-420A-BAAB-80B45873AC5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B8F2DEF0-A5F5-4FA1-89D4-FCC7D6ACF78E}" type="pres">
      <dgm:prSet presAssocID="{BB4D72C0-1AAE-4399-9343-CFB9D3E1A7BC}" presName="childText" presStyleLbl="bgAcc1" presStyleIdx="5" presStyleCnt="8" custScaleX="133672" custScaleY="15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79CC3-1D38-44FF-BD7C-4A1640A463EA}" type="pres">
      <dgm:prSet presAssocID="{01095EF7-124C-47FC-8274-06000FD3330E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2A114FF-4B8B-4633-99C2-0B3AE637B9E3}" type="pres">
      <dgm:prSet presAssocID="{01095EF7-124C-47FC-8274-06000FD3330E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EEFC6E2-FF50-41A4-8E70-01398640C945}" type="pres">
      <dgm:prSet presAssocID="{01095EF7-124C-47FC-8274-06000FD3330E}" presName="rootText" presStyleLbl="node1" presStyleIdx="3" presStyleCnt="4" custScaleY="133622"/>
      <dgm:spPr/>
      <dgm:t>
        <a:bodyPr/>
        <a:lstStyle/>
        <a:p>
          <a:endParaRPr lang="ru-RU"/>
        </a:p>
      </dgm:t>
    </dgm:pt>
    <dgm:pt modelId="{9B657CF2-2153-483E-808B-AD42492B42BD}" type="pres">
      <dgm:prSet presAssocID="{01095EF7-124C-47FC-8274-06000FD3330E}" presName="rootConnector" presStyleLbl="node1" presStyleIdx="3" presStyleCnt="4"/>
      <dgm:spPr/>
      <dgm:t>
        <a:bodyPr/>
        <a:lstStyle/>
        <a:p>
          <a:endParaRPr lang="ru-RU"/>
        </a:p>
      </dgm:t>
    </dgm:pt>
    <dgm:pt modelId="{EFCD4AFC-8D23-4BE5-BAC7-F777DC4FD542}" type="pres">
      <dgm:prSet presAssocID="{01095EF7-124C-47FC-8274-06000FD3330E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ECF09F1-7453-4365-B022-2CF6FEA2A1F0}" type="pres">
      <dgm:prSet presAssocID="{00A1A0AD-6BBC-4F23-87D3-24E31BCD0EE0}" presName="Name13" presStyleLbl="parChTrans1D2" presStyleIdx="6" presStyleCnt="8"/>
      <dgm:spPr/>
      <dgm:t>
        <a:bodyPr/>
        <a:lstStyle/>
        <a:p>
          <a:endParaRPr lang="ru-RU"/>
        </a:p>
      </dgm:t>
    </dgm:pt>
    <dgm:pt modelId="{46193B7B-4C09-48B5-8BF4-8441B5917EC0}" type="pres">
      <dgm:prSet presAssocID="{38BD5ED6-FBE8-4986-8331-220C3074DE8A}" presName="childText" presStyleLbl="bgAcc1" presStyleIdx="6" presStyleCnt="8" custScaleX="121593" custScaleY="133963" custLinFactNeighborX="-1663" custLinFactNeighborY="2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E698-0AB2-4B5C-9DD0-6D13B8E63189}" type="pres">
      <dgm:prSet presAssocID="{9C168726-C2AE-4809-8AAB-84B26C6EE5C2}" presName="Name13" presStyleLbl="parChTrans1D2" presStyleIdx="7" presStyleCnt="8"/>
      <dgm:spPr/>
      <dgm:t>
        <a:bodyPr/>
        <a:lstStyle/>
        <a:p>
          <a:endParaRPr lang="ru-RU"/>
        </a:p>
      </dgm:t>
    </dgm:pt>
    <dgm:pt modelId="{C7D5C141-3F3E-4284-B62D-8A2F842EDBB5}" type="pres">
      <dgm:prSet presAssocID="{303062BD-13D6-4443-8464-FE4312F50B5B}" presName="childText" presStyleLbl="bgAcc1" presStyleIdx="7" presStyleCnt="8" custScaleX="118354" custScaleY="168710" custLinFactNeighborX="-3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25010-8676-4FB7-9E07-49C9DD925C9D}" type="presOf" srcId="{B6CBAF95-82B9-43EB-9E6D-3139D82BA469}" destId="{118FB45C-8FF1-46EA-85AA-31E0A25C22D3}" srcOrd="0" destOrd="0" presId="urn:microsoft.com/office/officeart/2005/8/layout/hierarchy3"/>
    <dgm:cxn modelId="{CD8F3F8D-F61B-4D78-B903-5B2E464A908F}" srcId="{F74210A7-4AD4-4F6A-9760-CA614E676E00}" destId="{01095EF7-124C-47FC-8274-06000FD3330E}" srcOrd="3" destOrd="0" parTransId="{B1B41744-3B77-41FC-9443-6B8E8E3FDADF}" sibTransId="{26D294DC-C401-4D5F-8909-D3F11D9B2A7D}"/>
    <dgm:cxn modelId="{C006D2FB-A112-4ADF-9672-24E99D22C871}" srcId="{A5FD978F-7920-4F50-918B-0E9CE25EEA44}" destId="{B6CBAF95-82B9-43EB-9E6D-3139D82BA469}" srcOrd="0" destOrd="0" parTransId="{7A8A9A36-0156-436F-82A1-DBF8CFE87B22}" sibTransId="{114E3D02-D377-41E5-A3A0-D8810F5D1B51}"/>
    <dgm:cxn modelId="{28D67B3C-48CE-4199-BED5-0F9E15E9E167}" srcId="{F74210A7-4AD4-4F6A-9760-CA614E676E00}" destId="{7AA12ABC-620C-4060-853C-E681C713A911}" srcOrd="2" destOrd="0" parTransId="{850F4EF1-3EE2-4BC8-A8B4-ACB96C0CBBD5}" sibTransId="{C78DF637-99C9-4F5C-8370-0EE02184C237}"/>
    <dgm:cxn modelId="{F1F5585B-1A21-44F7-A106-4C232F6AC2A2}" type="presOf" srcId="{F70B0D80-FF5F-44E0-97C9-1D5EA00ACC3E}" destId="{DC66F3A0-5B0B-4266-AD6F-44BBCE93156C}" srcOrd="0" destOrd="0" presId="urn:microsoft.com/office/officeart/2005/8/layout/hierarchy3"/>
    <dgm:cxn modelId="{E1C2C8C0-B1F1-4FCB-90C3-F9E245BD8971}" type="presOf" srcId="{BB4D72C0-1AAE-4399-9343-CFB9D3E1A7BC}" destId="{B8F2DEF0-A5F5-4FA1-89D4-FCC7D6ACF78E}" srcOrd="0" destOrd="0" presId="urn:microsoft.com/office/officeart/2005/8/layout/hierarchy3"/>
    <dgm:cxn modelId="{741D85B0-1C59-4DE8-BE95-9F078205C412}" type="presOf" srcId="{01E118C6-CD00-43C4-AB2F-A8C7C18C78D6}" destId="{63030813-43F5-4111-87DA-479F81ECBB05}" srcOrd="1" destOrd="0" presId="urn:microsoft.com/office/officeart/2005/8/layout/hierarchy3"/>
    <dgm:cxn modelId="{71BE5BA6-B2BA-4217-A22F-77283B089D2A}" type="presOf" srcId="{F74210A7-4AD4-4F6A-9760-CA614E676E00}" destId="{CFC7419B-3607-4DD4-9579-8B9DAD1E76BE}" srcOrd="0" destOrd="0" presId="urn:microsoft.com/office/officeart/2005/8/layout/hierarchy3"/>
    <dgm:cxn modelId="{C07CEB55-5627-451B-AEFF-886D37DB2E09}" type="presOf" srcId="{055E8365-B704-4329-8836-7833306819F9}" destId="{BB0B5583-2CFD-4E21-B591-004CE1558A1E}" srcOrd="0" destOrd="0" presId="urn:microsoft.com/office/officeart/2005/8/layout/hierarchy3"/>
    <dgm:cxn modelId="{71F87544-2FE0-432D-97FF-FD3F5320E2DC}" type="presOf" srcId="{7AA12ABC-620C-4060-853C-E681C713A911}" destId="{DE37681C-E3A9-458F-96C2-EAAE454DF787}" srcOrd="0" destOrd="0" presId="urn:microsoft.com/office/officeart/2005/8/layout/hierarchy3"/>
    <dgm:cxn modelId="{D47269CF-70B4-46CE-BDF9-ABFC3251D78B}" srcId="{01E118C6-CD00-43C4-AB2F-A8C7C18C78D6}" destId="{9ADFF507-63B9-4516-92D0-B0B52A6A1FA9}" srcOrd="1" destOrd="0" parTransId="{78437725-A3C3-4237-9ECB-DD9F3F4DADE7}" sibTransId="{EF32BCA9-DDA4-47F2-88A7-C6A319F114D7}"/>
    <dgm:cxn modelId="{597579BA-0EF1-44E1-A3BC-DE7C17B39AD7}" type="presOf" srcId="{2F98250C-8814-4F68-A644-9705BF02627D}" destId="{710901DA-CBF1-470C-8CD1-267F1DB974A4}" srcOrd="0" destOrd="0" presId="urn:microsoft.com/office/officeart/2005/8/layout/hierarchy3"/>
    <dgm:cxn modelId="{A9311E15-C83F-4A1B-813C-D74C5E25823C}" type="presOf" srcId="{9ADFF507-63B9-4516-92D0-B0B52A6A1FA9}" destId="{D0DFFF32-530A-45E6-A454-9426FBDCDA85}" srcOrd="0" destOrd="0" presId="urn:microsoft.com/office/officeart/2005/8/layout/hierarchy3"/>
    <dgm:cxn modelId="{BAA7FEAF-A91C-448C-B9F8-9D7EFF366510}" type="presOf" srcId="{A5FD978F-7920-4F50-918B-0E9CE25EEA44}" destId="{C0A0A12F-5549-4E20-AB28-F0062E151ECC}" srcOrd="1" destOrd="0" presId="urn:microsoft.com/office/officeart/2005/8/layout/hierarchy3"/>
    <dgm:cxn modelId="{705A832C-BA3D-4327-A15B-F7B997FDDAD7}" type="presOf" srcId="{7A8A9A36-0156-436F-82A1-DBF8CFE87B22}" destId="{6DB9A2A0-F70E-4287-BFE9-E48574B8A1D7}" srcOrd="0" destOrd="0" presId="urn:microsoft.com/office/officeart/2005/8/layout/hierarchy3"/>
    <dgm:cxn modelId="{1B9A4F7C-4307-4EF9-8FC8-2B6F481BB211}" srcId="{A5FD978F-7920-4F50-918B-0E9CE25EEA44}" destId="{2F98250C-8814-4F68-A644-9705BF02627D}" srcOrd="1" destOrd="0" parTransId="{11B4A768-446B-4FF4-8669-1BFADFC5D4E5}" sibTransId="{1EE95C03-FACA-433E-B72B-B377F9E797A2}"/>
    <dgm:cxn modelId="{C6159F6F-D54D-4DDE-BFBE-DC610D624963}" type="presOf" srcId="{00A1A0AD-6BBC-4F23-87D3-24E31BCD0EE0}" destId="{3ECF09F1-7453-4365-B022-2CF6FEA2A1F0}" srcOrd="0" destOrd="0" presId="urn:microsoft.com/office/officeart/2005/8/layout/hierarchy3"/>
    <dgm:cxn modelId="{26D8EE00-2832-4BCF-B2DA-79E54B7A3D71}" srcId="{F74210A7-4AD4-4F6A-9760-CA614E676E00}" destId="{01E118C6-CD00-43C4-AB2F-A8C7C18C78D6}" srcOrd="0" destOrd="0" parTransId="{17BEBDC7-7BA6-470A-959E-B1D193910C38}" sibTransId="{473DCE91-417D-4D84-A474-E59E351789D9}"/>
    <dgm:cxn modelId="{ED37E06E-9DDC-4E7C-BF16-671D5A45F387}" type="presOf" srcId="{38BD5ED6-FBE8-4986-8331-220C3074DE8A}" destId="{46193B7B-4C09-48B5-8BF4-8441B5917EC0}" srcOrd="0" destOrd="0" presId="urn:microsoft.com/office/officeart/2005/8/layout/hierarchy3"/>
    <dgm:cxn modelId="{0D2FFC78-29BD-4C5A-8324-5EFA80C4F193}" type="presOf" srcId="{A5FD978F-7920-4F50-918B-0E9CE25EEA44}" destId="{07580C34-D32E-4881-BC98-5C877B5B9424}" srcOrd="0" destOrd="0" presId="urn:microsoft.com/office/officeart/2005/8/layout/hierarchy3"/>
    <dgm:cxn modelId="{F050CC77-A4D4-4786-B8C9-98CE01F4A6C7}" type="presOf" srcId="{01095EF7-124C-47FC-8274-06000FD3330E}" destId="{7EEFC6E2-FF50-41A4-8E70-01398640C945}" srcOrd="0" destOrd="0" presId="urn:microsoft.com/office/officeart/2005/8/layout/hierarchy3"/>
    <dgm:cxn modelId="{D4EAC03F-DBD9-4D2D-AD98-C06D994731DC}" srcId="{01E118C6-CD00-43C4-AB2F-A8C7C18C78D6}" destId="{0A6AEED1-9863-40B4-A54E-CFF469F9D117}" srcOrd="0" destOrd="0" parTransId="{F70B0D80-FF5F-44E0-97C9-1D5EA00ACC3E}" sibTransId="{79320CCA-A299-4A52-98D3-77F8E3E97A05}"/>
    <dgm:cxn modelId="{851E5851-D113-4630-ADF4-F3BC39AADAD7}" type="presOf" srcId="{7AA12ABC-620C-4060-853C-E681C713A911}" destId="{8CAA7052-034D-4C6B-BE50-FE6FE4A47231}" srcOrd="1" destOrd="0" presId="urn:microsoft.com/office/officeart/2005/8/layout/hierarchy3"/>
    <dgm:cxn modelId="{A1E808FC-5A0F-4B32-B90C-40403C99E435}" srcId="{7AA12ABC-620C-4060-853C-E681C713A911}" destId="{BB4D72C0-1AAE-4399-9343-CFB9D3E1A7BC}" srcOrd="1" destOrd="0" parTransId="{56AEAF22-1E45-420A-BAAB-80B45873AC5D}" sibTransId="{119F9D4E-196D-49FB-9EBE-907A28B9FF61}"/>
    <dgm:cxn modelId="{D8B79370-0B20-44EB-B7BC-7F93011D0A0B}" type="presOf" srcId="{56AEAF22-1E45-420A-BAAB-80B45873AC5D}" destId="{54408316-8EBF-4C76-B012-E023108EC7C5}" srcOrd="0" destOrd="0" presId="urn:microsoft.com/office/officeart/2005/8/layout/hierarchy3"/>
    <dgm:cxn modelId="{C1FE9522-AAF5-46B2-827A-CBB82BE733D0}" srcId="{F74210A7-4AD4-4F6A-9760-CA614E676E00}" destId="{A5FD978F-7920-4F50-918B-0E9CE25EEA44}" srcOrd="1" destOrd="0" parTransId="{A0917184-2C85-4503-93D8-5B8993D6ABFE}" sibTransId="{4D0B78FD-5807-4012-9A33-67B34CFE3404}"/>
    <dgm:cxn modelId="{B65D964C-DAC8-48F0-8514-51DAE671DC33}" type="presOf" srcId="{303062BD-13D6-4443-8464-FE4312F50B5B}" destId="{C7D5C141-3F3E-4284-B62D-8A2F842EDBB5}" srcOrd="0" destOrd="0" presId="urn:microsoft.com/office/officeart/2005/8/layout/hierarchy3"/>
    <dgm:cxn modelId="{7C8B1C90-7471-474A-8FFF-AEAA17D4F404}" srcId="{7AA12ABC-620C-4060-853C-E681C713A911}" destId="{055E8365-B704-4329-8836-7833306819F9}" srcOrd="0" destOrd="0" parTransId="{819DAAB4-822F-4166-87E2-3B0CD80AEC9B}" sibTransId="{DF015CC8-0233-4B6B-9C14-AD5EB4471159}"/>
    <dgm:cxn modelId="{ADBFA726-BCC7-468D-988F-F0E53B0E62EE}" type="presOf" srcId="{01E118C6-CD00-43C4-AB2F-A8C7C18C78D6}" destId="{9C58E1A3-EE2E-4D7D-B41F-0C943A2D208E}" srcOrd="0" destOrd="0" presId="urn:microsoft.com/office/officeart/2005/8/layout/hierarchy3"/>
    <dgm:cxn modelId="{F2A1AE0A-6779-4A6D-826F-A9A186DE625F}" type="presOf" srcId="{11B4A768-446B-4FF4-8669-1BFADFC5D4E5}" destId="{855E2D79-F07F-47A8-B868-297CFFCC9406}" srcOrd="0" destOrd="0" presId="urn:microsoft.com/office/officeart/2005/8/layout/hierarchy3"/>
    <dgm:cxn modelId="{A9DD3F3F-2320-4537-9204-537731B59F0C}" srcId="{01095EF7-124C-47FC-8274-06000FD3330E}" destId="{303062BD-13D6-4443-8464-FE4312F50B5B}" srcOrd="1" destOrd="0" parTransId="{9C168726-C2AE-4809-8AAB-84B26C6EE5C2}" sibTransId="{41B1FD84-71FA-413C-B37A-5FDB11BEE965}"/>
    <dgm:cxn modelId="{915E5C9A-F9B7-4A54-B1C7-CBDAD8696512}" type="presOf" srcId="{78437725-A3C3-4237-9ECB-DD9F3F4DADE7}" destId="{1E6D8693-0FA1-4C7B-91E6-38B3E52E4AC9}" srcOrd="0" destOrd="0" presId="urn:microsoft.com/office/officeart/2005/8/layout/hierarchy3"/>
    <dgm:cxn modelId="{179D4815-C2EE-446A-AFB7-B63C03BEA3F8}" type="presOf" srcId="{9C168726-C2AE-4809-8AAB-84B26C6EE5C2}" destId="{343CE698-0AB2-4B5C-9DD0-6D13B8E63189}" srcOrd="0" destOrd="0" presId="urn:microsoft.com/office/officeart/2005/8/layout/hierarchy3"/>
    <dgm:cxn modelId="{598EADFF-4679-4A49-AEE4-392EBF40B663}" srcId="{01095EF7-124C-47FC-8274-06000FD3330E}" destId="{38BD5ED6-FBE8-4986-8331-220C3074DE8A}" srcOrd="0" destOrd="0" parTransId="{00A1A0AD-6BBC-4F23-87D3-24E31BCD0EE0}" sibTransId="{CD90A013-A916-478F-80BF-16BF7FC9DE7A}"/>
    <dgm:cxn modelId="{0AD92D18-B366-4D55-A103-45A0B9C1BE89}" type="presOf" srcId="{0A6AEED1-9863-40B4-A54E-CFF469F9D117}" destId="{74A767B0-A08E-4D61-91A8-64ED357386BC}" srcOrd="0" destOrd="0" presId="urn:microsoft.com/office/officeart/2005/8/layout/hierarchy3"/>
    <dgm:cxn modelId="{CE3F2E2A-5E4A-4B24-8D05-AA0DB47460CE}" type="presOf" srcId="{819DAAB4-822F-4166-87E2-3B0CD80AEC9B}" destId="{B79CC4FD-83D6-490C-B5DC-05FD4CFF5666}" srcOrd="0" destOrd="0" presId="urn:microsoft.com/office/officeart/2005/8/layout/hierarchy3"/>
    <dgm:cxn modelId="{7AB574CE-D0D3-4E3C-B9F2-75D8687E51C8}" type="presOf" srcId="{01095EF7-124C-47FC-8274-06000FD3330E}" destId="{9B657CF2-2153-483E-808B-AD42492B42BD}" srcOrd="1" destOrd="0" presId="urn:microsoft.com/office/officeart/2005/8/layout/hierarchy3"/>
    <dgm:cxn modelId="{BAD3A822-DDA2-4122-97D3-625E8AF6A4D4}" type="presParOf" srcId="{CFC7419B-3607-4DD4-9579-8B9DAD1E76BE}" destId="{DCEA9040-C72C-427B-B2FE-96D85A5BA7C8}" srcOrd="0" destOrd="0" presId="urn:microsoft.com/office/officeart/2005/8/layout/hierarchy3"/>
    <dgm:cxn modelId="{362198A6-4C92-476F-A123-B9B84E4165A5}" type="presParOf" srcId="{DCEA9040-C72C-427B-B2FE-96D85A5BA7C8}" destId="{542A8491-98DC-4D43-A744-76E9B5778ACC}" srcOrd="0" destOrd="0" presId="urn:microsoft.com/office/officeart/2005/8/layout/hierarchy3"/>
    <dgm:cxn modelId="{BCA6DFBA-6B8F-44F0-AA5A-806F992F8363}" type="presParOf" srcId="{542A8491-98DC-4D43-A744-76E9B5778ACC}" destId="{9C58E1A3-EE2E-4D7D-B41F-0C943A2D208E}" srcOrd="0" destOrd="0" presId="urn:microsoft.com/office/officeart/2005/8/layout/hierarchy3"/>
    <dgm:cxn modelId="{0843DE2E-C2FF-49EB-BD79-CA6A053E45AE}" type="presParOf" srcId="{542A8491-98DC-4D43-A744-76E9B5778ACC}" destId="{63030813-43F5-4111-87DA-479F81ECBB05}" srcOrd="1" destOrd="0" presId="urn:microsoft.com/office/officeart/2005/8/layout/hierarchy3"/>
    <dgm:cxn modelId="{456E9D9C-6A24-45CF-A163-719C160D3F46}" type="presParOf" srcId="{DCEA9040-C72C-427B-B2FE-96D85A5BA7C8}" destId="{6E1155EC-4B7D-4B7A-90B8-0A5A45E050C2}" srcOrd="1" destOrd="0" presId="urn:microsoft.com/office/officeart/2005/8/layout/hierarchy3"/>
    <dgm:cxn modelId="{BF0E53A8-31DE-41E7-8D07-C2AEBDD593F8}" type="presParOf" srcId="{6E1155EC-4B7D-4B7A-90B8-0A5A45E050C2}" destId="{DC66F3A0-5B0B-4266-AD6F-44BBCE93156C}" srcOrd="0" destOrd="0" presId="urn:microsoft.com/office/officeart/2005/8/layout/hierarchy3"/>
    <dgm:cxn modelId="{9420C4EB-1C5C-4E18-BAD7-1F3EB92572FC}" type="presParOf" srcId="{6E1155EC-4B7D-4B7A-90B8-0A5A45E050C2}" destId="{74A767B0-A08E-4D61-91A8-64ED357386BC}" srcOrd="1" destOrd="0" presId="urn:microsoft.com/office/officeart/2005/8/layout/hierarchy3"/>
    <dgm:cxn modelId="{C2944D7E-A11E-41B8-B1AD-FF33C665CC00}" type="presParOf" srcId="{6E1155EC-4B7D-4B7A-90B8-0A5A45E050C2}" destId="{1E6D8693-0FA1-4C7B-91E6-38B3E52E4AC9}" srcOrd="2" destOrd="0" presId="urn:microsoft.com/office/officeart/2005/8/layout/hierarchy3"/>
    <dgm:cxn modelId="{52ACA05C-8B3D-4FB8-B936-BEE8F58F20E6}" type="presParOf" srcId="{6E1155EC-4B7D-4B7A-90B8-0A5A45E050C2}" destId="{D0DFFF32-530A-45E6-A454-9426FBDCDA85}" srcOrd="3" destOrd="0" presId="urn:microsoft.com/office/officeart/2005/8/layout/hierarchy3"/>
    <dgm:cxn modelId="{8D1B658B-E3DA-4718-9BBC-407A376C53E1}" type="presParOf" srcId="{CFC7419B-3607-4DD4-9579-8B9DAD1E76BE}" destId="{7EB726C5-31F6-4686-9C78-DCEE387FBAC7}" srcOrd="1" destOrd="0" presId="urn:microsoft.com/office/officeart/2005/8/layout/hierarchy3"/>
    <dgm:cxn modelId="{A8B3F094-A780-401F-A228-AF7E2E7FCA71}" type="presParOf" srcId="{7EB726C5-31F6-4686-9C78-DCEE387FBAC7}" destId="{7B194F38-3A12-464B-9C04-446AB4FC8921}" srcOrd="0" destOrd="0" presId="urn:microsoft.com/office/officeart/2005/8/layout/hierarchy3"/>
    <dgm:cxn modelId="{669D3B13-59CE-4C75-9AEA-F323621CED1B}" type="presParOf" srcId="{7B194F38-3A12-464B-9C04-446AB4FC8921}" destId="{07580C34-D32E-4881-BC98-5C877B5B9424}" srcOrd="0" destOrd="0" presId="urn:microsoft.com/office/officeart/2005/8/layout/hierarchy3"/>
    <dgm:cxn modelId="{21224C2F-C358-43C9-95F2-43B01928E5B9}" type="presParOf" srcId="{7B194F38-3A12-464B-9C04-446AB4FC8921}" destId="{C0A0A12F-5549-4E20-AB28-F0062E151ECC}" srcOrd="1" destOrd="0" presId="urn:microsoft.com/office/officeart/2005/8/layout/hierarchy3"/>
    <dgm:cxn modelId="{A333BD56-98AF-493F-9EDC-70B15464BA10}" type="presParOf" srcId="{7EB726C5-31F6-4686-9C78-DCEE387FBAC7}" destId="{AE427711-280D-4566-AEB4-B748B27CD01F}" srcOrd="1" destOrd="0" presId="urn:microsoft.com/office/officeart/2005/8/layout/hierarchy3"/>
    <dgm:cxn modelId="{622198CF-4E28-416A-ADAE-19BBB2F6F55A}" type="presParOf" srcId="{AE427711-280D-4566-AEB4-B748B27CD01F}" destId="{6DB9A2A0-F70E-4287-BFE9-E48574B8A1D7}" srcOrd="0" destOrd="0" presId="urn:microsoft.com/office/officeart/2005/8/layout/hierarchy3"/>
    <dgm:cxn modelId="{CEEBA1A7-A920-469D-8C61-2DE8F20D62BB}" type="presParOf" srcId="{AE427711-280D-4566-AEB4-B748B27CD01F}" destId="{118FB45C-8FF1-46EA-85AA-31E0A25C22D3}" srcOrd="1" destOrd="0" presId="urn:microsoft.com/office/officeart/2005/8/layout/hierarchy3"/>
    <dgm:cxn modelId="{D23C0360-1E34-4DE9-88AB-B435D038BA4D}" type="presParOf" srcId="{AE427711-280D-4566-AEB4-B748B27CD01F}" destId="{855E2D79-F07F-47A8-B868-297CFFCC9406}" srcOrd="2" destOrd="0" presId="urn:microsoft.com/office/officeart/2005/8/layout/hierarchy3"/>
    <dgm:cxn modelId="{11598774-49FD-4B04-84E8-C9DB2A979DB1}" type="presParOf" srcId="{AE427711-280D-4566-AEB4-B748B27CD01F}" destId="{710901DA-CBF1-470C-8CD1-267F1DB974A4}" srcOrd="3" destOrd="0" presId="urn:microsoft.com/office/officeart/2005/8/layout/hierarchy3"/>
    <dgm:cxn modelId="{E08732E1-039E-44A9-A28E-B4DE2F5F26FC}" type="presParOf" srcId="{CFC7419B-3607-4DD4-9579-8B9DAD1E76BE}" destId="{CD5C6FA5-59EB-40E4-9052-4399FC204CD6}" srcOrd="2" destOrd="0" presId="urn:microsoft.com/office/officeart/2005/8/layout/hierarchy3"/>
    <dgm:cxn modelId="{182BCEB3-283F-468F-8D7E-6AFCFFDAC898}" type="presParOf" srcId="{CD5C6FA5-59EB-40E4-9052-4399FC204CD6}" destId="{CC28BACB-23EF-4E23-8E90-7F9698264CE7}" srcOrd="0" destOrd="0" presId="urn:microsoft.com/office/officeart/2005/8/layout/hierarchy3"/>
    <dgm:cxn modelId="{CBC1A3AA-BA00-4C0F-B95D-EEFBFA441A57}" type="presParOf" srcId="{CC28BACB-23EF-4E23-8E90-7F9698264CE7}" destId="{DE37681C-E3A9-458F-96C2-EAAE454DF787}" srcOrd="0" destOrd="0" presId="urn:microsoft.com/office/officeart/2005/8/layout/hierarchy3"/>
    <dgm:cxn modelId="{C4C50845-E0BD-427C-A957-D0647A5B578D}" type="presParOf" srcId="{CC28BACB-23EF-4E23-8E90-7F9698264CE7}" destId="{8CAA7052-034D-4C6B-BE50-FE6FE4A47231}" srcOrd="1" destOrd="0" presId="urn:microsoft.com/office/officeart/2005/8/layout/hierarchy3"/>
    <dgm:cxn modelId="{721B09F6-5560-4187-9670-6156CCE72510}" type="presParOf" srcId="{CD5C6FA5-59EB-40E4-9052-4399FC204CD6}" destId="{CBDCADD7-D5C4-4A4E-BB3F-DBD0F5245038}" srcOrd="1" destOrd="0" presId="urn:microsoft.com/office/officeart/2005/8/layout/hierarchy3"/>
    <dgm:cxn modelId="{A2B296C5-E7C9-4916-BFF9-C1D00EC36A36}" type="presParOf" srcId="{CBDCADD7-D5C4-4A4E-BB3F-DBD0F5245038}" destId="{B79CC4FD-83D6-490C-B5DC-05FD4CFF5666}" srcOrd="0" destOrd="0" presId="urn:microsoft.com/office/officeart/2005/8/layout/hierarchy3"/>
    <dgm:cxn modelId="{5DC0EAF1-4AC8-4023-ADE3-8C8A5690C7E5}" type="presParOf" srcId="{CBDCADD7-D5C4-4A4E-BB3F-DBD0F5245038}" destId="{BB0B5583-2CFD-4E21-B591-004CE1558A1E}" srcOrd="1" destOrd="0" presId="urn:microsoft.com/office/officeart/2005/8/layout/hierarchy3"/>
    <dgm:cxn modelId="{54046691-4B22-4C62-AB1A-5070B3C7D568}" type="presParOf" srcId="{CBDCADD7-D5C4-4A4E-BB3F-DBD0F5245038}" destId="{54408316-8EBF-4C76-B012-E023108EC7C5}" srcOrd="2" destOrd="0" presId="urn:microsoft.com/office/officeart/2005/8/layout/hierarchy3"/>
    <dgm:cxn modelId="{5F5D473C-BEC4-4BAA-B744-BB96D5C12EC2}" type="presParOf" srcId="{CBDCADD7-D5C4-4A4E-BB3F-DBD0F5245038}" destId="{B8F2DEF0-A5F5-4FA1-89D4-FCC7D6ACF78E}" srcOrd="3" destOrd="0" presId="urn:microsoft.com/office/officeart/2005/8/layout/hierarchy3"/>
    <dgm:cxn modelId="{704A57C5-0BCA-49D3-BB9D-E84172365B47}" type="presParOf" srcId="{CFC7419B-3607-4DD4-9579-8B9DAD1E76BE}" destId="{18679CC3-1D38-44FF-BD7C-4A1640A463EA}" srcOrd="3" destOrd="0" presId="urn:microsoft.com/office/officeart/2005/8/layout/hierarchy3"/>
    <dgm:cxn modelId="{294F74C8-7FA0-4755-887C-2A779E23C2F3}" type="presParOf" srcId="{18679CC3-1D38-44FF-BD7C-4A1640A463EA}" destId="{52A114FF-4B8B-4633-99C2-0B3AE637B9E3}" srcOrd="0" destOrd="0" presId="urn:microsoft.com/office/officeart/2005/8/layout/hierarchy3"/>
    <dgm:cxn modelId="{EB9B1B87-8E9A-4C6F-ADE0-990D7D6E2E87}" type="presParOf" srcId="{52A114FF-4B8B-4633-99C2-0B3AE637B9E3}" destId="{7EEFC6E2-FF50-41A4-8E70-01398640C945}" srcOrd="0" destOrd="0" presId="urn:microsoft.com/office/officeart/2005/8/layout/hierarchy3"/>
    <dgm:cxn modelId="{5A3D6A47-C065-4867-BE54-C43AA1EAFD02}" type="presParOf" srcId="{52A114FF-4B8B-4633-99C2-0B3AE637B9E3}" destId="{9B657CF2-2153-483E-808B-AD42492B42BD}" srcOrd="1" destOrd="0" presId="urn:microsoft.com/office/officeart/2005/8/layout/hierarchy3"/>
    <dgm:cxn modelId="{96BBFEDC-C3FB-431B-A063-3D767F1D5A4F}" type="presParOf" srcId="{18679CC3-1D38-44FF-BD7C-4A1640A463EA}" destId="{EFCD4AFC-8D23-4BE5-BAC7-F777DC4FD542}" srcOrd="1" destOrd="0" presId="urn:microsoft.com/office/officeart/2005/8/layout/hierarchy3"/>
    <dgm:cxn modelId="{56C305DF-05D4-4D39-A43C-A533F1B8E83B}" type="presParOf" srcId="{EFCD4AFC-8D23-4BE5-BAC7-F777DC4FD542}" destId="{3ECF09F1-7453-4365-B022-2CF6FEA2A1F0}" srcOrd="0" destOrd="0" presId="urn:microsoft.com/office/officeart/2005/8/layout/hierarchy3"/>
    <dgm:cxn modelId="{E7D4AB36-7CEB-497F-A486-DE07D4D880D9}" type="presParOf" srcId="{EFCD4AFC-8D23-4BE5-BAC7-F777DC4FD542}" destId="{46193B7B-4C09-48B5-8BF4-8441B5917EC0}" srcOrd="1" destOrd="0" presId="urn:microsoft.com/office/officeart/2005/8/layout/hierarchy3"/>
    <dgm:cxn modelId="{B8B63637-CBD3-497E-9683-45EA3EB768B5}" type="presParOf" srcId="{EFCD4AFC-8D23-4BE5-BAC7-F777DC4FD542}" destId="{343CE698-0AB2-4B5C-9DD0-6D13B8E63189}" srcOrd="2" destOrd="0" presId="urn:microsoft.com/office/officeart/2005/8/layout/hierarchy3"/>
    <dgm:cxn modelId="{851DA050-0A9A-480B-B5DF-BDE7FD062F90}" type="presParOf" srcId="{EFCD4AFC-8D23-4BE5-BAC7-F777DC4FD542}" destId="{C7D5C141-3F3E-4284-B62D-8A2F842EDB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210A7-4AD4-4F6A-9760-CA614E676E00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12ABC-620C-4060-853C-E681C713A911}">
      <dgm:prSet phldrT="[Текст]"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Испытание  герметичности резервуара высокого давления</a:t>
          </a:r>
        </a:p>
      </dgm:t>
    </dgm:pt>
    <dgm:pt modelId="{850F4EF1-3EE2-4BC8-A8B4-ACB96C0CBBD5}" type="parTrans" cxnId="{28D67B3C-48CE-4199-BED5-0F9E15E9E167}">
      <dgm:prSet/>
      <dgm:spPr/>
      <dgm:t>
        <a:bodyPr/>
        <a:lstStyle/>
        <a:p>
          <a:endParaRPr lang="ru-RU" sz="1600"/>
        </a:p>
      </dgm:t>
    </dgm:pt>
    <dgm:pt modelId="{C78DF637-99C9-4F5C-8370-0EE02184C237}" type="sibTrans" cxnId="{28D67B3C-48CE-4199-BED5-0F9E15E9E167}">
      <dgm:prSet/>
      <dgm:spPr/>
      <dgm:t>
        <a:bodyPr/>
        <a:lstStyle/>
        <a:p>
          <a:endParaRPr lang="ru-RU" sz="1600"/>
        </a:p>
      </dgm:t>
    </dgm:pt>
    <dgm:pt modelId="{055E8365-B704-4329-8836-7833306819F9}">
      <dgm:prSet phldrT="[Текст]"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В сварном шве наблюдаются  сквозные дефекты </a:t>
          </a:r>
        </a:p>
        <a:p>
          <a:r>
            <a:rPr lang="ru-RU" sz="2000" b="1" dirty="0">
              <a:latin typeface="Calibri" panose="020F0502020204030204"/>
              <a:ea typeface="+mn-ea"/>
              <a:cs typeface="+mn-cs"/>
            </a:rPr>
            <a:t>78%</a:t>
          </a:r>
        </a:p>
      </dgm:t>
    </dgm:pt>
    <dgm:pt modelId="{819DAAB4-822F-4166-87E2-3B0CD80AEC9B}" type="parTrans" cxnId="{7C8B1C90-7471-474A-8FFF-AEAA17D4F404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DF015CC8-0233-4B6B-9C14-AD5EB4471159}" type="sibTrans" cxnId="{7C8B1C90-7471-474A-8FFF-AEAA17D4F404}">
      <dgm:prSet/>
      <dgm:spPr/>
      <dgm:t>
        <a:bodyPr/>
        <a:lstStyle/>
        <a:p>
          <a:endParaRPr lang="ru-RU" sz="1600"/>
        </a:p>
      </dgm:t>
    </dgm:pt>
    <dgm:pt modelId="{01095EF7-124C-47FC-8274-06000FD3330E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Выполнение требований техники безопасности</a:t>
          </a:r>
        </a:p>
      </dgm:t>
    </dgm:pt>
    <dgm:pt modelId="{B1B41744-3B77-41FC-9443-6B8E8E3FDADF}" type="parTrans" cxnId="{CD8F3F8D-F61B-4D78-B903-5B2E464A908F}">
      <dgm:prSet/>
      <dgm:spPr/>
      <dgm:t>
        <a:bodyPr/>
        <a:lstStyle/>
        <a:p>
          <a:endParaRPr lang="ru-RU" sz="1600"/>
        </a:p>
      </dgm:t>
    </dgm:pt>
    <dgm:pt modelId="{26D294DC-C401-4D5F-8909-D3F11D9B2A7D}" type="sibTrans" cxnId="{CD8F3F8D-F61B-4D78-B903-5B2E464A908F}">
      <dgm:prSet/>
      <dgm:spPr/>
      <dgm:t>
        <a:bodyPr/>
        <a:lstStyle/>
        <a:p>
          <a:endParaRPr lang="ru-RU" sz="1600"/>
        </a:p>
      </dgm:t>
    </dgm:pt>
    <dgm:pt modelId="{38BD5ED6-FBE8-4986-8331-220C3074DE8A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 smtClean="0">
              <a:latin typeface="Calibri" panose="020F0502020204030204"/>
              <a:ea typeface="+mn-ea"/>
              <a:cs typeface="+mn-cs"/>
            </a:rPr>
            <a:t>Не выполняются требования техники безопасности</a:t>
          </a:r>
        </a:p>
        <a:p>
          <a:r>
            <a:rPr lang="ru-RU" sz="20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ru-RU" sz="2000" b="1" dirty="0">
              <a:latin typeface="Calibri" panose="020F0502020204030204"/>
              <a:ea typeface="+mn-ea"/>
              <a:cs typeface="+mn-cs"/>
            </a:rPr>
            <a:t>98 %</a:t>
          </a:r>
        </a:p>
      </dgm:t>
    </dgm:pt>
    <dgm:pt modelId="{00A1A0AD-6BBC-4F23-87D3-24E31BCD0EE0}" type="parTrans" cxnId="{598EADFF-4679-4A49-AEE4-392EBF40B663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CD90A013-A916-478F-80BF-16BF7FC9DE7A}" type="sibTrans" cxnId="{598EADFF-4679-4A49-AEE4-392EBF40B663}">
      <dgm:prSet/>
      <dgm:spPr/>
      <dgm:t>
        <a:bodyPr/>
        <a:lstStyle/>
        <a:p>
          <a:endParaRPr lang="ru-RU" sz="1600"/>
        </a:p>
      </dgm:t>
    </dgm:pt>
    <dgm:pt modelId="{01E118C6-CD00-43C4-AB2F-A8C7C18C78D6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Тавровое соединение (ручная дуговая сварка</a:t>
          </a:r>
          <a:r>
            <a:rPr lang="ru-RU" sz="1600" dirty="0"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17BEBDC7-7BA6-470A-959E-B1D193910C38}" type="parTrans" cxnId="{26D8EE00-2832-4BCF-B2DA-79E54B7A3D71}">
      <dgm:prSet/>
      <dgm:spPr/>
      <dgm:t>
        <a:bodyPr/>
        <a:lstStyle/>
        <a:p>
          <a:endParaRPr lang="ru-RU" sz="1600"/>
        </a:p>
      </dgm:t>
    </dgm:pt>
    <dgm:pt modelId="{473DCE91-417D-4D84-A474-E59E351789D9}" type="sibTrans" cxnId="{26D8EE00-2832-4BCF-B2DA-79E54B7A3D71}">
      <dgm:prSet/>
      <dgm:spPr/>
      <dgm:t>
        <a:bodyPr/>
        <a:lstStyle/>
        <a:p>
          <a:endParaRPr lang="ru-RU" sz="1600"/>
        </a:p>
      </dgm:t>
    </dgm:pt>
    <dgm:pt modelId="{0A6AEED1-9863-40B4-A54E-CFF469F9D117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b="0" dirty="0">
              <a:latin typeface="Calibri" panose="020F0502020204030204"/>
              <a:ea typeface="+mn-ea"/>
              <a:cs typeface="+mn-cs"/>
            </a:rPr>
            <a:t>Не </a:t>
          </a:r>
          <a:r>
            <a:rPr lang="ru-RU" sz="2000" b="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ru-RU" sz="2000" b="0" dirty="0">
              <a:latin typeface="Calibri" panose="020F0502020204030204"/>
              <a:ea typeface="+mn-ea"/>
              <a:cs typeface="+mn-cs"/>
            </a:rPr>
            <a:t>заполнены все кратеры в сварном шве</a:t>
          </a:r>
          <a:r>
            <a:rPr lang="ru-RU" sz="1600" b="0" dirty="0">
              <a:latin typeface="Calibri" panose="020F0502020204030204"/>
              <a:ea typeface="+mn-ea"/>
              <a:cs typeface="+mn-cs"/>
            </a:rPr>
            <a:t> </a:t>
          </a:r>
          <a:endParaRPr lang="ru-RU" sz="1600" b="0" dirty="0" smtClean="0">
            <a:latin typeface="Calibri" panose="020F0502020204030204"/>
            <a:ea typeface="+mn-ea"/>
            <a:cs typeface="+mn-cs"/>
          </a:endParaRPr>
        </a:p>
        <a:p>
          <a:r>
            <a:rPr lang="ru-RU" sz="2000" b="1" dirty="0" smtClean="0">
              <a:latin typeface="Calibri" panose="020F0502020204030204"/>
              <a:ea typeface="+mn-ea"/>
              <a:cs typeface="+mn-cs"/>
            </a:rPr>
            <a:t>56</a:t>
          </a:r>
          <a:r>
            <a:rPr lang="ru-RU" sz="2000" b="1" dirty="0">
              <a:latin typeface="Calibri" panose="020F0502020204030204"/>
              <a:ea typeface="+mn-ea"/>
              <a:cs typeface="+mn-cs"/>
            </a:rPr>
            <a:t>%</a:t>
          </a:r>
        </a:p>
      </dgm:t>
    </dgm:pt>
    <dgm:pt modelId="{F70B0D80-FF5F-44E0-97C9-1D5EA00ACC3E}" type="parTrans" cxnId="{D4EAC03F-DBD9-4D2D-AD98-C06D994731DC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79320CCA-A299-4A52-98D3-77F8E3E97A05}" type="sibTrans" cxnId="{D4EAC03F-DBD9-4D2D-AD98-C06D994731DC}">
      <dgm:prSet/>
      <dgm:spPr/>
      <dgm:t>
        <a:bodyPr/>
        <a:lstStyle/>
        <a:p>
          <a:endParaRPr lang="ru-RU" sz="1600"/>
        </a:p>
      </dgm:t>
    </dgm:pt>
    <dgm:pt modelId="{9ADFF507-63B9-4516-92D0-B0B52A6A1FA9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Ширина шва не одинакова по все длине </a:t>
          </a:r>
        </a:p>
        <a:p>
          <a:r>
            <a:rPr lang="ru-RU" sz="1800" b="1" dirty="0">
              <a:latin typeface="Calibri" panose="020F0502020204030204"/>
              <a:ea typeface="+mn-ea"/>
              <a:cs typeface="+mn-cs"/>
            </a:rPr>
            <a:t> 54%</a:t>
          </a:r>
        </a:p>
      </dgm:t>
    </dgm:pt>
    <dgm:pt modelId="{78437725-A3C3-4237-9ECB-DD9F3F4DADE7}" type="parTrans" cxnId="{D47269CF-70B4-46CE-BDF9-ABFC3251D78B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EF32BCA9-DDA4-47F2-88A7-C6A319F114D7}" type="sibTrans" cxnId="{D47269CF-70B4-46CE-BDF9-ABFC3251D78B}">
      <dgm:prSet/>
      <dgm:spPr/>
      <dgm:t>
        <a:bodyPr/>
        <a:lstStyle/>
        <a:p>
          <a:endParaRPr lang="ru-RU" sz="1600"/>
        </a:p>
      </dgm:t>
    </dgm:pt>
    <dgm:pt modelId="{A5FD978F-7920-4F50-918B-0E9CE25EEA44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Конструкция из нержавеющей стали (аргонодуговая сварка в защитных газах)</a:t>
          </a:r>
        </a:p>
      </dgm:t>
    </dgm:pt>
    <dgm:pt modelId="{A0917184-2C85-4503-93D8-5B8993D6ABFE}" type="parTrans" cxnId="{C1FE9522-AAF5-46B2-827A-CBB82BE733D0}">
      <dgm:prSet/>
      <dgm:spPr/>
      <dgm:t>
        <a:bodyPr/>
        <a:lstStyle/>
        <a:p>
          <a:endParaRPr lang="ru-RU" sz="1600"/>
        </a:p>
      </dgm:t>
    </dgm:pt>
    <dgm:pt modelId="{4D0B78FD-5807-4012-9A33-67B34CFE3404}" type="sibTrans" cxnId="{C1FE9522-AAF5-46B2-827A-CBB82BE733D0}">
      <dgm:prSet/>
      <dgm:spPr/>
      <dgm:t>
        <a:bodyPr/>
        <a:lstStyle/>
        <a:p>
          <a:endParaRPr lang="ru-RU" sz="1600"/>
        </a:p>
      </dgm:t>
    </dgm:pt>
    <dgm:pt modelId="{B6CBAF95-82B9-43EB-9E6D-3139D82BA469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В сварном шве имеются наплывы   </a:t>
          </a:r>
        </a:p>
        <a:p>
          <a:r>
            <a:rPr lang="ru-RU" sz="1800" b="1" dirty="0">
              <a:latin typeface="Calibri" panose="020F0502020204030204"/>
              <a:ea typeface="+mn-ea"/>
              <a:cs typeface="+mn-cs"/>
            </a:rPr>
            <a:t>74%</a:t>
          </a:r>
        </a:p>
      </dgm:t>
    </dgm:pt>
    <dgm:pt modelId="{7A8A9A36-0156-436F-82A1-DBF8CFE87B22}" type="parTrans" cxnId="{C006D2FB-A112-4ADF-9672-24E99D22C871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114E3D02-D377-41E5-A3A0-D8810F5D1B51}" type="sibTrans" cxnId="{C006D2FB-A112-4ADF-9672-24E99D22C871}">
      <dgm:prSet/>
      <dgm:spPr/>
      <dgm:t>
        <a:bodyPr/>
        <a:lstStyle/>
        <a:p>
          <a:endParaRPr lang="ru-RU" sz="1600"/>
        </a:p>
      </dgm:t>
    </dgm:pt>
    <dgm:pt modelId="{2F98250C-8814-4F68-A644-9705BF02627D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Ширина шва не одинакова по всей длине</a:t>
          </a:r>
        </a:p>
        <a:p>
          <a:r>
            <a:rPr lang="ru-RU" sz="1800" b="1" dirty="0">
              <a:latin typeface="Calibri" panose="020F0502020204030204"/>
              <a:ea typeface="+mn-ea"/>
              <a:cs typeface="+mn-cs"/>
            </a:rPr>
            <a:t>83%</a:t>
          </a:r>
        </a:p>
      </dgm:t>
    </dgm:pt>
    <dgm:pt modelId="{11B4A768-446B-4FF4-8669-1BFADFC5D4E5}" type="parTrans" cxnId="{1B9A4F7C-4307-4EF9-8FC8-2B6F481BB211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1EE95C03-FACA-433E-B72B-B377F9E797A2}" type="sibTrans" cxnId="{1B9A4F7C-4307-4EF9-8FC8-2B6F481BB211}">
      <dgm:prSet/>
      <dgm:spPr/>
      <dgm:t>
        <a:bodyPr/>
        <a:lstStyle/>
        <a:p>
          <a:endParaRPr lang="ru-RU" sz="1600"/>
        </a:p>
      </dgm:t>
    </dgm:pt>
    <dgm:pt modelId="{CFC7419B-3607-4DD4-9579-8B9DAD1E76BE}" type="pres">
      <dgm:prSet presAssocID="{F74210A7-4AD4-4F6A-9760-CA614E676E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EA9040-C72C-427B-B2FE-96D85A5BA7C8}" type="pres">
      <dgm:prSet presAssocID="{01E118C6-CD00-43C4-AB2F-A8C7C18C78D6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42A8491-98DC-4D43-A744-76E9B5778ACC}" type="pres">
      <dgm:prSet presAssocID="{01E118C6-CD00-43C4-AB2F-A8C7C18C78D6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C58E1A3-EE2E-4D7D-B41F-0C943A2D208E}" type="pres">
      <dgm:prSet presAssocID="{01E118C6-CD00-43C4-AB2F-A8C7C18C78D6}" presName="rootText" presStyleLbl="node1" presStyleIdx="0" presStyleCnt="4" custScaleY="17521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3030813-43F5-4111-87DA-479F81ECBB05}" type="pres">
      <dgm:prSet presAssocID="{01E118C6-CD00-43C4-AB2F-A8C7C18C78D6}" presName="rootConnector" presStyleLbl="node1" presStyleIdx="0" presStyleCnt="4"/>
      <dgm:spPr>
        <a:xfrm>
          <a:off x="1697" y="663364"/>
          <a:ext cx="1950961" cy="975480"/>
        </a:xfrm>
      </dgm:spPr>
      <dgm:t>
        <a:bodyPr/>
        <a:lstStyle/>
        <a:p>
          <a:endParaRPr lang="ru-RU"/>
        </a:p>
      </dgm:t>
    </dgm:pt>
    <dgm:pt modelId="{6E1155EC-4B7D-4B7A-90B8-0A5A45E050C2}" type="pres">
      <dgm:prSet presAssocID="{01E118C6-CD00-43C4-AB2F-A8C7C18C78D6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C66F3A0-5B0B-4266-AD6F-44BBCE93156C}" type="pres">
      <dgm:prSet presAssocID="{F70B0D80-FF5F-44E0-97C9-1D5EA00ACC3E}" presName="Name13" presStyleLbl="parChTrans1D2" presStyleIdx="0" presStyleCnt="6"/>
      <dgm:spPr>
        <a:xfrm>
          <a:off x="196793" y="1638844"/>
          <a:ext cx="186059" cy="80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66"/>
              </a:lnTo>
              <a:lnTo>
                <a:pt x="186059" y="80896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4A767B0-A08E-4D61-91A8-64ED357386BC}" type="pres">
      <dgm:prSet presAssocID="{0A6AEED1-9863-40B4-A54E-CFF469F9D117}" presName="childText" presStyleLbl="bgAcc1" presStyleIdx="0" presStyleCnt="6" custScaleY="109656" custLinFactNeighborX="-579" custLinFactNeighborY="7930">
        <dgm:presLayoutVars>
          <dgm:bulletEnabled val="1"/>
        </dgm:presLayoutVars>
      </dgm:prSet>
      <dgm:spPr>
        <a:xfrm>
          <a:off x="382852" y="1960070"/>
          <a:ext cx="1560768" cy="9754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6D8693-0FA1-4C7B-91E6-38B3E52E4AC9}" type="pres">
      <dgm:prSet presAssocID="{78437725-A3C3-4237-9ECB-DD9F3F4DADE7}" presName="Name13" presStyleLbl="parChTrans1D2" presStyleIdx="1" presStyleCnt="6"/>
      <dgm:spPr>
        <a:xfrm>
          <a:off x="196793" y="1638844"/>
          <a:ext cx="195096" cy="195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61"/>
              </a:lnTo>
              <a:lnTo>
                <a:pt x="195096" y="195096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0DFFF32-530A-45E6-A454-9426FBDCDA85}" type="pres">
      <dgm:prSet presAssocID="{9ADFF507-63B9-4516-92D0-B0B52A6A1FA9}" presName="childText" presStyleLbl="bgAcc1" presStyleIdx="1" presStyleCnt="6" custScaleY="115010">
        <dgm:presLayoutVars>
          <dgm:bulletEnabled val="1"/>
        </dgm:presLayoutVars>
      </dgm:prSet>
      <dgm:spPr>
        <a:xfrm>
          <a:off x="391889" y="3102065"/>
          <a:ext cx="1560768" cy="9754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EB726C5-31F6-4686-9C78-DCEE387FBAC7}" type="pres">
      <dgm:prSet presAssocID="{A5FD978F-7920-4F50-918B-0E9CE25EEA44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B194F38-3A12-464B-9C04-446AB4FC8921}" type="pres">
      <dgm:prSet presAssocID="{A5FD978F-7920-4F50-918B-0E9CE25EEA44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7580C34-D32E-4881-BC98-5C877B5B9424}" type="pres">
      <dgm:prSet presAssocID="{A5FD978F-7920-4F50-918B-0E9CE25EEA44}" presName="rootText" presStyleLbl="node1" presStyleIdx="1" presStyleCnt="4" custScaleY="16647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0A0A12F-5549-4E20-AB28-F0062E151ECC}" type="pres">
      <dgm:prSet presAssocID="{A5FD978F-7920-4F50-918B-0E9CE25EEA44}" presName="rootConnector" presStyleLbl="node1" presStyleIdx="1" presStyleCnt="4"/>
      <dgm:spPr>
        <a:xfrm>
          <a:off x="2440398" y="663364"/>
          <a:ext cx="1950961" cy="975480"/>
        </a:xfrm>
      </dgm:spPr>
      <dgm:t>
        <a:bodyPr/>
        <a:lstStyle/>
        <a:p>
          <a:endParaRPr lang="ru-RU"/>
        </a:p>
      </dgm:t>
    </dgm:pt>
    <dgm:pt modelId="{AE427711-280D-4566-AEB4-B748B27CD01F}" type="pres">
      <dgm:prSet presAssocID="{A5FD978F-7920-4F50-918B-0E9CE25EEA44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DB9A2A0-F70E-4287-BFE9-E48574B8A1D7}" type="pres">
      <dgm:prSet presAssocID="{7A8A9A36-0156-436F-82A1-DBF8CFE87B22}" presName="Name13" presStyleLbl="parChTrans1D2" presStyleIdx="2" presStyleCnt="6"/>
      <dgm:spPr>
        <a:xfrm>
          <a:off x="2635494" y="1638844"/>
          <a:ext cx="195096" cy="73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18FB45C-8FF1-46EA-85AA-31E0A25C22D3}" type="pres">
      <dgm:prSet presAssocID="{B6CBAF95-82B9-43EB-9E6D-3139D82BA469}" presName="childText" presStyleLbl="bgAcc1" presStyleIdx="2" presStyleCnt="6" custLinFactNeighborX="-1205" custLinFactNeighborY="-964">
        <dgm:presLayoutVars>
          <dgm:bulletEnabled val="1"/>
        </dgm:presLayoutVars>
      </dgm:prSet>
      <dgm:spPr>
        <a:xfrm>
          <a:off x="2830591" y="1882714"/>
          <a:ext cx="1560768" cy="9754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55E2D79-F07F-47A8-B868-297CFFCC9406}" type="pres">
      <dgm:prSet presAssocID="{11B4A768-446B-4FF4-8669-1BFADFC5D4E5}" presName="Name13" presStyleLbl="parChTrans1D2" presStyleIdx="3" presStyleCnt="6"/>
      <dgm:spPr>
        <a:xfrm>
          <a:off x="2635494" y="1638844"/>
          <a:ext cx="195096" cy="195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61"/>
              </a:lnTo>
              <a:lnTo>
                <a:pt x="195096" y="195096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10901DA-CBF1-470C-8CD1-267F1DB974A4}" type="pres">
      <dgm:prSet presAssocID="{2F98250C-8814-4F68-A644-9705BF02627D}" presName="childText" presStyleLbl="bgAcc1" presStyleIdx="3" presStyleCnt="6" custScaleY="127234">
        <dgm:presLayoutVars>
          <dgm:bulletEnabled val="1"/>
        </dgm:presLayoutVars>
      </dgm:prSet>
      <dgm:spPr>
        <a:xfrm>
          <a:off x="2830591" y="3102065"/>
          <a:ext cx="1560768" cy="9754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D5C6FA5-59EB-40E4-9052-4399FC204CD6}" type="pres">
      <dgm:prSet presAssocID="{7AA12ABC-620C-4060-853C-E681C713A911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C28BACB-23EF-4E23-8E90-7F9698264CE7}" type="pres">
      <dgm:prSet presAssocID="{7AA12ABC-620C-4060-853C-E681C713A911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E37681C-E3A9-458F-96C2-EAAE454DF787}" type="pres">
      <dgm:prSet presAssocID="{7AA12ABC-620C-4060-853C-E681C713A911}" presName="rootText" presStyleLbl="node1" presStyleIdx="2" presStyleCnt="4" custScaleY="17174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CAA7052-034D-4C6B-BE50-FE6FE4A47231}" type="pres">
      <dgm:prSet presAssocID="{7AA12ABC-620C-4060-853C-E681C713A911}" presName="rootConnector" presStyleLbl="node1" presStyleIdx="2" presStyleCnt="4"/>
      <dgm:spPr>
        <a:xfrm>
          <a:off x="4879100" y="663364"/>
          <a:ext cx="1950961" cy="975480"/>
        </a:xfrm>
      </dgm:spPr>
      <dgm:t>
        <a:bodyPr/>
        <a:lstStyle/>
        <a:p>
          <a:endParaRPr lang="ru-RU"/>
        </a:p>
      </dgm:t>
    </dgm:pt>
    <dgm:pt modelId="{CBDCADD7-D5C4-4A4E-BB3F-DBD0F5245038}" type="pres">
      <dgm:prSet presAssocID="{7AA12ABC-620C-4060-853C-E681C713A911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79CC4FD-83D6-490C-B5DC-05FD4CFF5666}" type="pres">
      <dgm:prSet presAssocID="{819DAAB4-822F-4166-87E2-3B0CD80AEC9B}" presName="Name13" presStyleLbl="parChTrans1D2" presStyleIdx="4" presStyleCnt="6"/>
      <dgm:spPr>
        <a:xfrm>
          <a:off x="5074196" y="1638844"/>
          <a:ext cx="195096" cy="73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B0B5583-2CFD-4E21-B591-004CE1558A1E}" type="pres">
      <dgm:prSet presAssocID="{055E8365-B704-4329-8836-7833306819F9}" presName="childText" presStyleLbl="bgAcc1" presStyleIdx="4" presStyleCnt="6" custScaleY="223750" custLinFactNeighborX="135" custLinFactNeighborY="3920">
        <dgm:presLayoutVars>
          <dgm:bulletEnabled val="1"/>
        </dgm:presLayoutVars>
      </dgm:prSet>
      <dgm:spPr>
        <a:xfrm>
          <a:off x="5269292" y="1882714"/>
          <a:ext cx="1560768" cy="9754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8679CC3-1D38-44FF-BD7C-4A1640A463EA}" type="pres">
      <dgm:prSet presAssocID="{01095EF7-124C-47FC-8274-06000FD3330E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2A114FF-4B8B-4633-99C2-0B3AE637B9E3}" type="pres">
      <dgm:prSet presAssocID="{01095EF7-124C-47FC-8274-06000FD3330E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EEFC6E2-FF50-41A4-8E70-01398640C945}" type="pres">
      <dgm:prSet presAssocID="{01095EF7-124C-47FC-8274-06000FD3330E}" presName="rootText" presStyleLbl="node1" presStyleIdx="3" presStyleCnt="4" custScaleY="17154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B657CF2-2153-483E-808B-AD42492B42BD}" type="pres">
      <dgm:prSet presAssocID="{01095EF7-124C-47FC-8274-06000FD3330E}" presName="rootConnector" presStyleLbl="node1" presStyleIdx="3" presStyleCnt="4"/>
      <dgm:spPr>
        <a:xfrm>
          <a:off x="7317801" y="663364"/>
          <a:ext cx="1950961" cy="975480"/>
        </a:xfrm>
      </dgm:spPr>
      <dgm:t>
        <a:bodyPr/>
        <a:lstStyle/>
        <a:p>
          <a:endParaRPr lang="ru-RU"/>
        </a:p>
      </dgm:t>
    </dgm:pt>
    <dgm:pt modelId="{EFCD4AFC-8D23-4BE5-BAC7-F777DC4FD542}" type="pres">
      <dgm:prSet presAssocID="{01095EF7-124C-47FC-8274-06000FD3330E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ECF09F1-7453-4365-B022-2CF6FEA2A1F0}" type="pres">
      <dgm:prSet presAssocID="{00A1A0AD-6BBC-4F23-87D3-24E31BCD0EE0}" presName="Name13" presStyleLbl="parChTrans1D2" presStyleIdx="5" presStyleCnt="6"/>
      <dgm:spPr>
        <a:xfrm>
          <a:off x="7512897" y="1638844"/>
          <a:ext cx="196793" cy="79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992"/>
              </a:lnTo>
              <a:lnTo>
                <a:pt x="196793" y="79599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6193B7B-4C09-48B5-8BF4-8441B5917EC0}" type="pres">
      <dgm:prSet presAssocID="{38BD5ED6-FBE8-4986-8331-220C3074DE8A}" presName="childText" presStyleLbl="bgAcc1" presStyleIdx="5" presStyleCnt="6" custScaleX="96576" custScaleY="215369" custLinFactNeighborX="-3092" custLinFactNeighborY="12097">
        <dgm:presLayoutVars>
          <dgm:bulletEnabled val="1"/>
        </dgm:presLayoutVars>
      </dgm:prSet>
      <dgm:spPr>
        <a:xfrm>
          <a:off x="7709691" y="1947096"/>
          <a:ext cx="1560768" cy="9754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006D2FB-A112-4ADF-9672-24E99D22C871}" srcId="{A5FD978F-7920-4F50-918B-0E9CE25EEA44}" destId="{B6CBAF95-82B9-43EB-9E6D-3139D82BA469}" srcOrd="0" destOrd="0" parTransId="{7A8A9A36-0156-436F-82A1-DBF8CFE87B22}" sibTransId="{114E3D02-D377-41E5-A3A0-D8810F5D1B51}"/>
    <dgm:cxn modelId="{C4976146-4A57-43B0-A26B-94CFADA95F48}" type="presOf" srcId="{F70B0D80-FF5F-44E0-97C9-1D5EA00ACC3E}" destId="{DC66F3A0-5B0B-4266-AD6F-44BBCE93156C}" srcOrd="0" destOrd="0" presId="urn:microsoft.com/office/officeart/2005/8/layout/hierarchy3"/>
    <dgm:cxn modelId="{DDA6FB92-A2B5-4FDD-AFBA-3431E4E72F3D}" type="presOf" srcId="{11B4A768-446B-4FF4-8669-1BFADFC5D4E5}" destId="{855E2D79-F07F-47A8-B868-297CFFCC9406}" srcOrd="0" destOrd="0" presId="urn:microsoft.com/office/officeart/2005/8/layout/hierarchy3"/>
    <dgm:cxn modelId="{AB703517-760C-4F1C-853E-DDD5CAA63AF4}" type="presOf" srcId="{78437725-A3C3-4237-9ECB-DD9F3F4DADE7}" destId="{1E6D8693-0FA1-4C7B-91E6-38B3E52E4AC9}" srcOrd="0" destOrd="0" presId="urn:microsoft.com/office/officeart/2005/8/layout/hierarchy3"/>
    <dgm:cxn modelId="{767ED9FF-BD2D-40C5-979A-9B535743B009}" type="presOf" srcId="{7A8A9A36-0156-436F-82A1-DBF8CFE87B22}" destId="{6DB9A2A0-F70E-4287-BFE9-E48574B8A1D7}" srcOrd="0" destOrd="0" presId="urn:microsoft.com/office/officeart/2005/8/layout/hierarchy3"/>
    <dgm:cxn modelId="{71E5C86B-AD71-486F-ACDD-1F014D70D328}" type="presOf" srcId="{38BD5ED6-FBE8-4986-8331-220C3074DE8A}" destId="{46193B7B-4C09-48B5-8BF4-8441B5917EC0}" srcOrd="0" destOrd="0" presId="urn:microsoft.com/office/officeart/2005/8/layout/hierarchy3"/>
    <dgm:cxn modelId="{00A1556F-3A2F-42EC-8EE2-919FF5E7A880}" type="presOf" srcId="{819DAAB4-822F-4166-87E2-3B0CD80AEC9B}" destId="{B79CC4FD-83D6-490C-B5DC-05FD4CFF5666}" srcOrd="0" destOrd="0" presId="urn:microsoft.com/office/officeart/2005/8/layout/hierarchy3"/>
    <dgm:cxn modelId="{F9B5666C-E5A3-4E33-ADA0-19FFB4F594CA}" type="presOf" srcId="{055E8365-B704-4329-8836-7833306819F9}" destId="{BB0B5583-2CFD-4E21-B591-004CE1558A1E}" srcOrd="0" destOrd="0" presId="urn:microsoft.com/office/officeart/2005/8/layout/hierarchy3"/>
    <dgm:cxn modelId="{FA68EFA7-3CDD-4D45-AB94-5924FE8FE2C1}" type="presOf" srcId="{01095EF7-124C-47FC-8274-06000FD3330E}" destId="{9B657CF2-2153-483E-808B-AD42492B42BD}" srcOrd="1" destOrd="0" presId="urn:microsoft.com/office/officeart/2005/8/layout/hierarchy3"/>
    <dgm:cxn modelId="{34B2F7E6-5747-4720-A038-79F8A1BDE2E9}" type="presOf" srcId="{01E118C6-CD00-43C4-AB2F-A8C7C18C78D6}" destId="{63030813-43F5-4111-87DA-479F81ECBB05}" srcOrd="1" destOrd="0" presId="urn:microsoft.com/office/officeart/2005/8/layout/hierarchy3"/>
    <dgm:cxn modelId="{28D67B3C-48CE-4199-BED5-0F9E15E9E167}" srcId="{F74210A7-4AD4-4F6A-9760-CA614E676E00}" destId="{7AA12ABC-620C-4060-853C-E681C713A911}" srcOrd="2" destOrd="0" parTransId="{850F4EF1-3EE2-4BC8-A8B4-ACB96C0CBBD5}" sibTransId="{C78DF637-99C9-4F5C-8370-0EE02184C237}"/>
    <dgm:cxn modelId="{DA11BE8A-2B4A-419E-B69C-BE85B69D32EC}" type="presOf" srcId="{B6CBAF95-82B9-43EB-9E6D-3139D82BA469}" destId="{118FB45C-8FF1-46EA-85AA-31E0A25C22D3}" srcOrd="0" destOrd="0" presId="urn:microsoft.com/office/officeart/2005/8/layout/hierarchy3"/>
    <dgm:cxn modelId="{D4EAC03F-DBD9-4D2D-AD98-C06D994731DC}" srcId="{01E118C6-CD00-43C4-AB2F-A8C7C18C78D6}" destId="{0A6AEED1-9863-40B4-A54E-CFF469F9D117}" srcOrd="0" destOrd="0" parTransId="{F70B0D80-FF5F-44E0-97C9-1D5EA00ACC3E}" sibTransId="{79320CCA-A299-4A52-98D3-77F8E3E97A05}"/>
    <dgm:cxn modelId="{6C4C5B0B-1E4F-40C2-AD08-8EBF4CE2E38F}" type="presOf" srcId="{2F98250C-8814-4F68-A644-9705BF02627D}" destId="{710901DA-CBF1-470C-8CD1-267F1DB974A4}" srcOrd="0" destOrd="0" presId="urn:microsoft.com/office/officeart/2005/8/layout/hierarchy3"/>
    <dgm:cxn modelId="{C53E61FE-59F2-47A6-BBA9-6E43EF6AEA19}" type="presOf" srcId="{9ADFF507-63B9-4516-92D0-B0B52A6A1FA9}" destId="{D0DFFF32-530A-45E6-A454-9426FBDCDA85}" srcOrd="0" destOrd="0" presId="urn:microsoft.com/office/officeart/2005/8/layout/hierarchy3"/>
    <dgm:cxn modelId="{A2082CBA-5989-4AFB-8382-E6FA9219EA2D}" type="presOf" srcId="{A5FD978F-7920-4F50-918B-0E9CE25EEA44}" destId="{07580C34-D32E-4881-BC98-5C877B5B9424}" srcOrd="0" destOrd="0" presId="urn:microsoft.com/office/officeart/2005/8/layout/hierarchy3"/>
    <dgm:cxn modelId="{180F3F09-9DCD-435D-BF16-403612DA34FF}" type="presOf" srcId="{0A6AEED1-9863-40B4-A54E-CFF469F9D117}" destId="{74A767B0-A08E-4D61-91A8-64ED357386BC}" srcOrd="0" destOrd="0" presId="urn:microsoft.com/office/officeart/2005/8/layout/hierarchy3"/>
    <dgm:cxn modelId="{598EADFF-4679-4A49-AEE4-392EBF40B663}" srcId="{01095EF7-124C-47FC-8274-06000FD3330E}" destId="{38BD5ED6-FBE8-4986-8331-220C3074DE8A}" srcOrd="0" destOrd="0" parTransId="{00A1A0AD-6BBC-4F23-87D3-24E31BCD0EE0}" sibTransId="{CD90A013-A916-478F-80BF-16BF7FC9DE7A}"/>
    <dgm:cxn modelId="{0B1A34B7-7D2B-4F47-BC9C-57C0BB5B7B4E}" type="presOf" srcId="{01095EF7-124C-47FC-8274-06000FD3330E}" destId="{7EEFC6E2-FF50-41A4-8E70-01398640C945}" srcOrd="0" destOrd="0" presId="urn:microsoft.com/office/officeart/2005/8/layout/hierarchy3"/>
    <dgm:cxn modelId="{0051073D-F205-48EA-99F4-124AB06E7392}" type="presOf" srcId="{7AA12ABC-620C-4060-853C-E681C713A911}" destId="{DE37681C-E3A9-458F-96C2-EAAE454DF787}" srcOrd="0" destOrd="0" presId="urn:microsoft.com/office/officeart/2005/8/layout/hierarchy3"/>
    <dgm:cxn modelId="{8B89303D-268F-44CC-BF77-1D894E92A5A1}" type="presOf" srcId="{00A1A0AD-6BBC-4F23-87D3-24E31BCD0EE0}" destId="{3ECF09F1-7453-4365-B022-2CF6FEA2A1F0}" srcOrd="0" destOrd="0" presId="urn:microsoft.com/office/officeart/2005/8/layout/hierarchy3"/>
    <dgm:cxn modelId="{C1FE9522-AAF5-46B2-827A-CBB82BE733D0}" srcId="{F74210A7-4AD4-4F6A-9760-CA614E676E00}" destId="{A5FD978F-7920-4F50-918B-0E9CE25EEA44}" srcOrd="1" destOrd="0" parTransId="{A0917184-2C85-4503-93D8-5B8993D6ABFE}" sibTransId="{4D0B78FD-5807-4012-9A33-67B34CFE3404}"/>
    <dgm:cxn modelId="{BF6BCEB4-8C0E-40FC-A56F-0BC6D0296FDA}" type="presOf" srcId="{01E118C6-CD00-43C4-AB2F-A8C7C18C78D6}" destId="{9C58E1A3-EE2E-4D7D-B41F-0C943A2D208E}" srcOrd="0" destOrd="0" presId="urn:microsoft.com/office/officeart/2005/8/layout/hierarchy3"/>
    <dgm:cxn modelId="{26D8EE00-2832-4BCF-B2DA-79E54B7A3D71}" srcId="{F74210A7-4AD4-4F6A-9760-CA614E676E00}" destId="{01E118C6-CD00-43C4-AB2F-A8C7C18C78D6}" srcOrd="0" destOrd="0" parTransId="{17BEBDC7-7BA6-470A-959E-B1D193910C38}" sibTransId="{473DCE91-417D-4D84-A474-E59E351789D9}"/>
    <dgm:cxn modelId="{CE99F5BA-8736-4843-A927-F27DC14E21DB}" type="presOf" srcId="{7AA12ABC-620C-4060-853C-E681C713A911}" destId="{8CAA7052-034D-4C6B-BE50-FE6FE4A47231}" srcOrd="1" destOrd="0" presId="urn:microsoft.com/office/officeart/2005/8/layout/hierarchy3"/>
    <dgm:cxn modelId="{D47269CF-70B4-46CE-BDF9-ABFC3251D78B}" srcId="{01E118C6-CD00-43C4-AB2F-A8C7C18C78D6}" destId="{9ADFF507-63B9-4516-92D0-B0B52A6A1FA9}" srcOrd="1" destOrd="0" parTransId="{78437725-A3C3-4237-9ECB-DD9F3F4DADE7}" sibTransId="{EF32BCA9-DDA4-47F2-88A7-C6A319F114D7}"/>
    <dgm:cxn modelId="{43736332-CF2B-4585-B07B-D00FABEA613D}" type="presOf" srcId="{A5FD978F-7920-4F50-918B-0E9CE25EEA44}" destId="{C0A0A12F-5549-4E20-AB28-F0062E151ECC}" srcOrd="1" destOrd="0" presId="urn:microsoft.com/office/officeart/2005/8/layout/hierarchy3"/>
    <dgm:cxn modelId="{CD8F3F8D-F61B-4D78-B903-5B2E464A908F}" srcId="{F74210A7-4AD4-4F6A-9760-CA614E676E00}" destId="{01095EF7-124C-47FC-8274-06000FD3330E}" srcOrd="3" destOrd="0" parTransId="{B1B41744-3B77-41FC-9443-6B8E8E3FDADF}" sibTransId="{26D294DC-C401-4D5F-8909-D3F11D9B2A7D}"/>
    <dgm:cxn modelId="{7C8B1C90-7471-474A-8FFF-AEAA17D4F404}" srcId="{7AA12ABC-620C-4060-853C-E681C713A911}" destId="{055E8365-B704-4329-8836-7833306819F9}" srcOrd="0" destOrd="0" parTransId="{819DAAB4-822F-4166-87E2-3B0CD80AEC9B}" sibTransId="{DF015CC8-0233-4B6B-9C14-AD5EB4471159}"/>
    <dgm:cxn modelId="{69A098C6-E213-4DD9-813D-2AC0844F7D45}" type="presOf" srcId="{F74210A7-4AD4-4F6A-9760-CA614E676E00}" destId="{CFC7419B-3607-4DD4-9579-8B9DAD1E76BE}" srcOrd="0" destOrd="0" presId="urn:microsoft.com/office/officeart/2005/8/layout/hierarchy3"/>
    <dgm:cxn modelId="{1B9A4F7C-4307-4EF9-8FC8-2B6F481BB211}" srcId="{A5FD978F-7920-4F50-918B-0E9CE25EEA44}" destId="{2F98250C-8814-4F68-A644-9705BF02627D}" srcOrd="1" destOrd="0" parTransId="{11B4A768-446B-4FF4-8669-1BFADFC5D4E5}" sibTransId="{1EE95C03-FACA-433E-B72B-B377F9E797A2}"/>
    <dgm:cxn modelId="{EE3D0748-EF7E-49AD-A2B1-8CD018167A1E}" type="presParOf" srcId="{CFC7419B-3607-4DD4-9579-8B9DAD1E76BE}" destId="{DCEA9040-C72C-427B-B2FE-96D85A5BA7C8}" srcOrd="0" destOrd="0" presId="urn:microsoft.com/office/officeart/2005/8/layout/hierarchy3"/>
    <dgm:cxn modelId="{03188D00-565E-41D6-9842-9584EF04E89F}" type="presParOf" srcId="{DCEA9040-C72C-427B-B2FE-96D85A5BA7C8}" destId="{542A8491-98DC-4D43-A744-76E9B5778ACC}" srcOrd="0" destOrd="0" presId="urn:microsoft.com/office/officeart/2005/8/layout/hierarchy3"/>
    <dgm:cxn modelId="{88A82F21-E193-4D35-B457-8EC4FE2A7D73}" type="presParOf" srcId="{542A8491-98DC-4D43-A744-76E9B5778ACC}" destId="{9C58E1A3-EE2E-4D7D-B41F-0C943A2D208E}" srcOrd="0" destOrd="0" presId="urn:microsoft.com/office/officeart/2005/8/layout/hierarchy3"/>
    <dgm:cxn modelId="{90A4B6B8-EA48-4829-BA7F-7F7F043FA1FC}" type="presParOf" srcId="{542A8491-98DC-4D43-A744-76E9B5778ACC}" destId="{63030813-43F5-4111-87DA-479F81ECBB05}" srcOrd="1" destOrd="0" presId="urn:microsoft.com/office/officeart/2005/8/layout/hierarchy3"/>
    <dgm:cxn modelId="{B602E118-E6FF-45A9-B78E-3CB2BC5557C4}" type="presParOf" srcId="{DCEA9040-C72C-427B-B2FE-96D85A5BA7C8}" destId="{6E1155EC-4B7D-4B7A-90B8-0A5A45E050C2}" srcOrd="1" destOrd="0" presId="urn:microsoft.com/office/officeart/2005/8/layout/hierarchy3"/>
    <dgm:cxn modelId="{009305E8-62D8-4A48-8DA0-46E27C85C154}" type="presParOf" srcId="{6E1155EC-4B7D-4B7A-90B8-0A5A45E050C2}" destId="{DC66F3A0-5B0B-4266-AD6F-44BBCE93156C}" srcOrd="0" destOrd="0" presId="urn:microsoft.com/office/officeart/2005/8/layout/hierarchy3"/>
    <dgm:cxn modelId="{9284B9CF-2800-4CE6-AC7F-FC814CB6B0A5}" type="presParOf" srcId="{6E1155EC-4B7D-4B7A-90B8-0A5A45E050C2}" destId="{74A767B0-A08E-4D61-91A8-64ED357386BC}" srcOrd="1" destOrd="0" presId="urn:microsoft.com/office/officeart/2005/8/layout/hierarchy3"/>
    <dgm:cxn modelId="{764AAAF2-5C72-4462-B80F-28B36274E46D}" type="presParOf" srcId="{6E1155EC-4B7D-4B7A-90B8-0A5A45E050C2}" destId="{1E6D8693-0FA1-4C7B-91E6-38B3E52E4AC9}" srcOrd="2" destOrd="0" presId="urn:microsoft.com/office/officeart/2005/8/layout/hierarchy3"/>
    <dgm:cxn modelId="{D9697980-5F3F-4022-A1A8-E43E9E1024B8}" type="presParOf" srcId="{6E1155EC-4B7D-4B7A-90B8-0A5A45E050C2}" destId="{D0DFFF32-530A-45E6-A454-9426FBDCDA85}" srcOrd="3" destOrd="0" presId="urn:microsoft.com/office/officeart/2005/8/layout/hierarchy3"/>
    <dgm:cxn modelId="{B9D444D7-E654-4E32-87CF-DEFDB91C4D61}" type="presParOf" srcId="{CFC7419B-3607-4DD4-9579-8B9DAD1E76BE}" destId="{7EB726C5-31F6-4686-9C78-DCEE387FBAC7}" srcOrd="1" destOrd="0" presId="urn:microsoft.com/office/officeart/2005/8/layout/hierarchy3"/>
    <dgm:cxn modelId="{1D00B49C-A005-44A3-8975-FE656E747688}" type="presParOf" srcId="{7EB726C5-31F6-4686-9C78-DCEE387FBAC7}" destId="{7B194F38-3A12-464B-9C04-446AB4FC8921}" srcOrd="0" destOrd="0" presId="urn:microsoft.com/office/officeart/2005/8/layout/hierarchy3"/>
    <dgm:cxn modelId="{8D5D8569-BD8E-47F1-9337-82A8B308EFED}" type="presParOf" srcId="{7B194F38-3A12-464B-9C04-446AB4FC8921}" destId="{07580C34-D32E-4881-BC98-5C877B5B9424}" srcOrd="0" destOrd="0" presId="urn:microsoft.com/office/officeart/2005/8/layout/hierarchy3"/>
    <dgm:cxn modelId="{A5273B22-9013-447B-8443-2710C917D669}" type="presParOf" srcId="{7B194F38-3A12-464B-9C04-446AB4FC8921}" destId="{C0A0A12F-5549-4E20-AB28-F0062E151ECC}" srcOrd="1" destOrd="0" presId="urn:microsoft.com/office/officeart/2005/8/layout/hierarchy3"/>
    <dgm:cxn modelId="{A712817B-54F5-4168-92E6-B4F407424D77}" type="presParOf" srcId="{7EB726C5-31F6-4686-9C78-DCEE387FBAC7}" destId="{AE427711-280D-4566-AEB4-B748B27CD01F}" srcOrd="1" destOrd="0" presId="urn:microsoft.com/office/officeart/2005/8/layout/hierarchy3"/>
    <dgm:cxn modelId="{66F30EC3-DE11-4877-A390-6DD0C3ABB89F}" type="presParOf" srcId="{AE427711-280D-4566-AEB4-B748B27CD01F}" destId="{6DB9A2A0-F70E-4287-BFE9-E48574B8A1D7}" srcOrd="0" destOrd="0" presId="urn:microsoft.com/office/officeart/2005/8/layout/hierarchy3"/>
    <dgm:cxn modelId="{B689FC43-529C-4CA2-A238-0CBA2CBBAD40}" type="presParOf" srcId="{AE427711-280D-4566-AEB4-B748B27CD01F}" destId="{118FB45C-8FF1-46EA-85AA-31E0A25C22D3}" srcOrd="1" destOrd="0" presId="urn:microsoft.com/office/officeart/2005/8/layout/hierarchy3"/>
    <dgm:cxn modelId="{8F59667E-C24B-4018-9E68-5AFBCC95EEBC}" type="presParOf" srcId="{AE427711-280D-4566-AEB4-B748B27CD01F}" destId="{855E2D79-F07F-47A8-B868-297CFFCC9406}" srcOrd="2" destOrd="0" presId="urn:microsoft.com/office/officeart/2005/8/layout/hierarchy3"/>
    <dgm:cxn modelId="{4337414C-F178-4B98-AB01-7154E1A1F59E}" type="presParOf" srcId="{AE427711-280D-4566-AEB4-B748B27CD01F}" destId="{710901DA-CBF1-470C-8CD1-267F1DB974A4}" srcOrd="3" destOrd="0" presId="urn:microsoft.com/office/officeart/2005/8/layout/hierarchy3"/>
    <dgm:cxn modelId="{C1C7A168-4216-4F26-9493-CD9B685543AB}" type="presParOf" srcId="{CFC7419B-3607-4DD4-9579-8B9DAD1E76BE}" destId="{CD5C6FA5-59EB-40E4-9052-4399FC204CD6}" srcOrd="2" destOrd="0" presId="urn:microsoft.com/office/officeart/2005/8/layout/hierarchy3"/>
    <dgm:cxn modelId="{921E467B-F617-4011-91BD-4A5AB1C523CC}" type="presParOf" srcId="{CD5C6FA5-59EB-40E4-9052-4399FC204CD6}" destId="{CC28BACB-23EF-4E23-8E90-7F9698264CE7}" srcOrd="0" destOrd="0" presId="urn:microsoft.com/office/officeart/2005/8/layout/hierarchy3"/>
    <dgm:cxn modelId="{40622057-F690-459E-8F18-EFC6B6863461}" type="presParOf" srcId="{CC28BACB-23EF-4E23-8E90-7F9698264CE7}" destId="{DE37681C-E3A9-458F-96C2-EAAE454DF787}" srcOrd="0" destOrd="0" presId="urn:microsoft.com/office/officeart/2005/8/layout/hierarchy3"/>
    <dgm:cxn modelId="{9968C713-F259-4C6B-B76B-B4147FA55F66}" type="presParOf" srcId="{CC28BACB-23EF-4E23-8E90-7F9698264CE7}" destId="{8CAA7052-034D-4C6B-BE50-FE6FE4A47231}" srcOrd="1" destOrd="0" presId="urn:microsoft.com/office/officeart/2005/8/layout/hierarchy3"/>
    <dgm:cxn modelId="{C0C3DE0E-53C3-4337-9F4F-C4683377E12A}" type="presParOf" srcId="{CD5C6FA5-59EB-40E4-9052-4399FC204CD6}" destId="{CBDCADD7-D5C4-4A4E-BB3F-DBD0F5245038}" srcOrd="1" destOrd="0" presId="urn:microsoft.com/office/officeart/2005/8/layout/hierarchy3"/>
    <dgm:cxn modelId="{F91BDEDB-1021-4B72-B5DC-DC1CFBBD5013}" type="presParOf" srcId="{CBDCADD7-D5C4-4A4E-BB3F-DBD0F5245038}" destId="{B79CC4FD-83D6-490C-B5DC-05FD4CFF5666}" srcOrd="0" destOrd="0" presId="urn:microsoft.com/office/officeart/2005/8/layout/hierarchy3"/>
    <dgm:cxn modelId="{812955F3-E7BB-431A-BF18-65EF8A4FDCD6}" type="presParOf" srcId="{CBDCADD7-D5C4-4A4E-BB3F-DBD0F5245038}" destId="{BB0B5583-2CFD-4E21-B591-004CE1558A1E}" srcOrd="1" destOrd="0" presId="urn:microsoft.com/office/officeart/2005/8/layout/hierarchy3"/>
    <dgm:cxn modelId="{AC2D95F6-7380-4465-874E-5A9A56850D5F}" type="presParOf" srcId="{CFC7419B-3607-4DD4-9579-8B9DAD1E76BE}" destId="{18679CC3-1D38-44FF-BD7C-4A1640A463EA}" srcOrd="3" destOrd="0" presId="urn:microsoft.com/office/officeart/2005/8/layout/hierarchy3"/>
    <dgm:cxn modelId="{1A477651-D1E1-4836-A4F6-BB1EA667528D}" type="presParOf" srcId="{18679CC3-1D38-44FF-BD7C-4A1640A463EA}" destId="{52A114FF-4B8B-4633-99C2-0B3AE637B9E3}" srcOrd="0" destOrd="0" presId="urn:microsoft.com/office/officeart/2005/8/layout/hierarchy3"/>
    <dgm:cxn modelId="{E0E9E905-8900-41D4-82DF-566A5E729E3C}" type="presParOf" srcId="{52A114FF-4B8B-4633-99C2-0B3AE637B9E3}" destId="{7EEFC6E2-FF50-41A4-8E70-01398640C945}" srcOrd="0" destOrd="0" presId="urn:microsoft.com/office/officeart/2005/8/layout/hierarchy3"/>
    <dgm:cxn modelId="{365E7A03-CEE8-4027-844E-5CCF381A9644}" type="presParOf" srcId="{52A114FF-4B8B-4633-99C2-0B3AE637B9E3}" destId="{9B657CF2-2153-483E-808B-AD42492B42BD}" srcOrd="1" destOrd="0" presId="urn:microsoft.com/office/officeart/2005/8/layout/hierarchy3"/>
    <dgm:cxn modelId="{4A111593-0867-4614-A742-63CE7CC0B338}" type="presParOf" srcId="{18679CC3-1D38-44FF-BD7C-4A1640A463EA}" destId="{EFCD4AFC-8D23-4BE5-BAC7-F777DC4FD542}" srcOrd="1" destOrd="0" presId="urn:microsoft.com/office/officeart/2005/8/layout/hierarchy3"/>
    <dgm:cxn modelId="{8F9E1B9F-6F12-4B99-BE28-249C896C1611}" type="presParOf" srcId="{EFCD4AFC-8D23-4BE5-BAC7-F777DC4FD542}" destId="{3ECF09F1-7453-4365-B022-2CF6FEA2A1F0}" srcOrd="0" destOrd="0" presId="urn:microsoft.com/office/officeart/2005/8/layout/hierarchy3"/>
    <dgm:cxn modelId="{60503E3E-5E38-4726-BB0D-38880EB979C4}" type="presParOf" srcId="{EFCD4AFC-8D23-4BE5-BAC7-F777DC4FD542}" destId="{46193B7B-4C09-48B5-8BF4-8441B5917EC0}" srcOrd="1" destOrd="0" presId="urn:microsoft.com/office/officeart/2005/8/layout/hierarchy3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210A7-4AD4-4F6A-9760-CA614E676E00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12ABC-620C-4060-853C-E681C713A911}">
      <dgm:prSet phldrT="[Текст]"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Качество вертикальных и горизонтальных швов кирпичной кладки</a:t>
          </a:r>
        </a:p>
      </dgm:t>
    </dgm:pt>
    <dgm:pt modelId="{850F4EF1-3EE2-4BC8-A8B4-ACB96C0CBBD5}" type="parTrans" cxnId="{28D67B3C-48CE-4199-BED5-0F9E15E9E167}">
      <dgm:prSet/>
      <dgm:spPr/>
      <dgm:t>
        <a:bodyPr/>
        <a:lstStyle/>
        <a:p>
          <a:endParaRPr lang="ru-RU" sz="1600"/>
        </a:p>
      </dgm:t>
    </dgm:pt>
    <dgm:pt modelId="{C78DF637-99C9-4F5C-8370-0EE02184C237}" type="sibTrans" cxnId="{28D67B3C-48CE-4199-BED5-0F9E15E9E167}">
      <dgm:prSet/>
      <dgm:spPr/>
      <dgm:t>
        <a:bodyPr/>
        <a:lstStyle/>
        <a:p>
          <a:endParaRPr lang="ru-RU" sz="1600"/>
        </a:p>
      </dgm:t>
    </dgm:pt>
    <dgm:pt modelId="{055E8365-B704-4329-8836-7833306819F9}">
      <dgm:prSet phldrT="[Текст]"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Низкое качество заполнения швов  </a:t>
          </a:r>
          <a:r>
            <a:rPr lang="ru-RU" sz="2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и </a:t>
          </a:r>
          <a:r>
            <a:rPr lang="ru-RU" sz="20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чистоты </a:t>
          </a:r>
          <a:r>
            <a:rPr lang="ru-RU" sz="2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поверхности кирпичной кладки</a:t>
          </a:r>
        </a:p>
        <a:p>
          <a:r>
            <a:rPr lang="ru-RU" sz="20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100%</a:t>
          </a:r>
        </a:p>
      </dgm:t>
    </dgm:pt>
    <dgm:pt modelId="{819DAAB4-822F-4166-87E2-3B0CD80AEC9B}" type="parTrans" cxnId="{7C8B1C90-7471-474A-8FFF-AEAA17D4F404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DF015CC8-0233-4B6B-9C14-AD5EB4471159}" type="sibTrans" cxnId="{7C8B1C90-7471-474A-8FFF-AEAA17D4F404}">
      <dgm:prSet/>
      <dgm:spPr/>
      <dgm:t>
        <a:bodyPr/>
        <a:lstStyle/>
        <a:p>
          <a:endParaRPr lang="ru-RU" sz="1600"/>
        </a:p>
      </dgm:t>
    </dgm:pt>
    <dgm:pt modelId="{01E118C6-CD00-43C4-AB2F-A8C7C18C78D6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Кладка несущих  и ограждающих конструкций по вертикали</a:t>
          </a:r>
        </a:p>
      </dgm:t>
    </dgm:pt>
    <dgm:pt modelId="{17BEBDC7-7BA6-470A-959E-B1D193910C38}" type="parTrans" cxnId="{26D8EE00-2832-4BCF-B2DA-79E54B7A3D71}">
      <dgm:prSet/>
      <dgm:spPr/>
      <dgm:t>
        <a:bodyPr/>
        <a:lstStyle/>
        <a:p>
          <a:endParaRPr lang="ru-RU" sz="1600"/>
        </a:p>
      </dgm:t>
    </dgm:pt>
    <dgm:pt modelId="{473DCE91-417D-4D84-A474-E59E351789D9}" type="sibTrans" cxnId="{26D8EE00-2832-4BCF-B2DA-79E54B7A3D71}">
      <dgm:prSet/>
      <dgm:spPr/>
      <dgm:t>
        <a:bodyPr/>
        <a:lstStyle/>
        <a:p>
          <a:endParaRPr lang="ru-RU" sz="1600"/>
        </a:p>
      </dgm:t>
    </dgm:pt>
    <dgm:pt modelId="{0A6AEED1-9863-40B4-A54E-CFF469F9D117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b="0" dirty="0">
              <a:latin typeface="Calibri" panose="020F0502020204030204"/>
              <a:ea typeface="+mn-ea"/>
              <a:cs typeface="+mn-cs"/>
            </a:rPr>
            <a:t>Неровности на вертикальной поверхности угла кладки </a:t>
          </a:r>
        </a:p>
        <a:p>
          <a:r>
            <a:rPr lang="ru-RU" sz="2000" b="1" dirty="0">
              <a:latin typeface="Calibri" panose="020F0502020204030204"/>
              <a:ea typeface="+mn-ea"/>
              <a:cs typeface="+mn-cs"/>
            </a:rPr>
            <a:t>100%</a:t>
          </a:r>
        </a:p>
      </dgm:t>
    </dgm:pt>
    <dgm:pt modelId="{F70B0D80-FF5F-44E0-97C9-1D5EA00ACC3E}" type="parTrans" cxnId="{D4EAC03F-DBD9-4D2D-AD98-C06D994731DC}">
      <dgm:prSet/>
      <dgm:spPr>
        <a:ln w="19050"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79320CCA-A299-4A52-98D3-77F8E3E97A05}" type="sibTrans" cxnId="{D4EAC03F-DBD9-4D2D-AD98-C06D994731DC}">
      <dgm:prSet/>
      <dgm:spPr/>
      <dgm:t>
        <a:bodyPr/>
        <a:lstStyle/>
        <a:p>
          <a:endParaRPr lang="ru-RU" sz="1600"/>
        </a:p>
      </dgm:t>
    </dgm:pt>
    <dgm:pt modelId="{9ADFF507-63B9-4516-92D0-B0B52A6A1FA9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Низкое качество </a:t>
          </a:r>
          <a:r>
            <a:rPr lang="ru-RU" sz="20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выравнивания плоскости кладки </a:t>
          </a:r>
        </a:p>
        <a:p>
          <a:r>
            <a:rPr lang="ru-RU" sz="20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80%</a:t>
          </a:r>
        </a:p>
      </dgm:t>
    </dgm:pt>
    <dgm:pt modelId="{78437725-A3C3-4237-9ECB-DD9F3F4DADE7}" type="parTrans" cxnId="{D47269CF-70B4-46CE-BDF9-ABFC3251D78B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EF32BCA9-DDA4-47F2-88A7-C6A319F114D7}" type="sibTrans" cxnId="{D47269CF-70B4-46CE-BDF9-ABFC3251D78B}">
      <dgm:prSet/>
      <dgm:spPr/>
      <dgm:t>
        <a:bodyPr/>
        <a:lstStyle/>
        <a:p>
          <a:endParaRPr lang="ru-RU" sz="1600"/>
        </a:p>
      </dgm:t>
    </dgm:pt>
    <dgm:pt modelId="{A5FD978F-7920-4F50-918B-0E9CE25EEA44}">
      <dgm:prSet custT="1"/>
      <dgm:spPr>
        <a:scene3d>
          <a:camera prst="orthographicFront"/>
          <a:lightRig rig="threePt" dir="t"/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dirty="0">
              <a:latin typeface="Calibri" panose="020F0502020204030204"/>
              <a:ea typeface="+mn-ea"/>
              <a:cs typeface="+mn-cs"/>
            </a:rPr>
            <a:t>Кладка несущих  ограждающих конструкций по горизонтали </a:t>
          </a:r>
        </a:p>
      </dgm:t>
    </dgm:pt>
    <dgm:pt modelId="{A0917184-2C85-4503-93D8-5B8993D6ABFE}" type="parTrans" cxnId="{C1FE9522-AAF5-46B2-827A-CBB82BE733D0}">
      <dgm:prSet/>
      <dgm:spPr/>
      <dgm:t>
        <a:bodyPr/>
        <a:lstStyle/>
        <a:p>
          <a:endParaRPr lang="ru-RU" sz="1600"/>
        </a:p>
      </dgm:t>
    </dgm:pt>
    <dgm:pt modelId="{4D0B78FD-5807-4012-9A33-67B34CFE3404}" type="sibTrans" cxnId="{C1FE9522-AAF5-46B2-827A-CBB82BE733D0}">
      <dgm:prSet/>
      <dgm:spPr/>
      <dgm:t>
        <a:bodyPr/>
        <a:lstStyle/>
        <a:p>
          <a:endParaRPr lang="ru-RU" sz="1600"/>
        </a:p>
      </dgm:t>
    </dgm:pt>
    <dgm:pt modelId="{B6CBAF95-82B9-43EB-9E6D-3139D82BA469}">
      <dgm:prSet custT="1"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gm:spPr>
      <dgm:t>
        <a:bodyPr/>
        <a:lstStyle/>
        <a:p>
          <a:r>
            <a:rPr lang="ru-RU" sz="2000" dirty="0" smtClean="0">
              <a:latin typeface="Calibri" panose="020F0502020204030204"/>
              <a:ea typeface="+mn-ea"/>
              <a:cs typeface="+mn-cs"/>
            </a:rPr>
            <a:t>Отклонения </a:t>
          </a:r>
          <a:r>
            <a:rPr lang="ru-RU" sz="2000" dirty="0">
              <a:latin typeface="Calibri" panose="020F0502020204030204"/>
              <a:ea typeface="+mn-ea"/>
              <a:cs typeface="+mn-cs"/>
            </a:rPr>
            <a:t>от </a:t>
          </a:r>
          <a:r>
            <a:rPr lang="ru-RU" sz="2000" dirty="0" smtClean="0">
              <a:latin typeface="Calibri" panose="020F0502020204030204"/>
              <a:ea typeface="+mn-ea"/>
              <a:cs typeface="+mn-cs"/>
            </a:rPr>
            <a:t>горизонтали </a:t>
          </a:r>
          <a:r>
            <a:rPr lang="ru-RU" sz="2000" dirty="0">
              <a:latin typeface="Calibri" panose="020F0502020204030204"/>
              <a:ea typeface="+mn-ea"/>
              <a:cs typeface="+mn-cs"/>
            </a:rPr>
            <a:t>кладки </a:t>
          </a:r>
          <a:endParaRPr lang="ru-RU" sz="2000" dirty="0" smtClean="0">
            <a:latin typeface="Calibri" panose="020F0502020204030204"/>
            <a:ea typeface="+mn-ea"/>
            <a:cs typeface="+mn-cs"/>
          </a:endParaRPr>
        </a:p>
        <a:p>
          <a:r>
            <a:rPr lang="ru-RU" sz="2000" b="1" dirty="0" smtClean="0">
              <a:latin typeface="Calibri" panose="020F0502020204030204"/>
              <a:ea typeface="+mn-ea"/>
              <a:cs typeface="+mn-cs"/>
            </a:rPr>
            <a:t>100</a:t>
          </a:r>
          <a:r>
            <a:rPr lang="ru-RU" sz="2000" b="1" dirty="0">
              <a:latin typeface="Calibri" panose="020F0502020204030204"/>
              <a:ea typeface="+mn-ea"/>
              <a:cs typeface="+mn-cs"/>
            </a:rPr>
            <a:t>% </a:t>
          </a:r>
        </a:p>
      </dgm:t>
    </dgm:pt>
    <dgm:pt modelId="{7A8A9A36-0156-436F-82A1-DBF8CFE87B22}" type="parTrans" cxnId="{C006D2FB-A112-4ADF-9672-24E99D22C871}">
      <dgm:prSet/>
      <dgm:spPr>
        <a:ln w="28575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gm:spPr>
      <dgm:t>
        <a:bodyPr/>
        <a:lstStyle/>
        <a:p>
          <a:endParaRPr lang="ru-RU" sz="1600"/>
        </a:p>
      </dgm:t>
    </dgm:pt>
    <dgm:pt modelId="{114E3D02-D377-41E5-A3A0-D8810F5D1B51}" type="sibTrans" cxnId="{C006D2FB-A112-4ADF-9672-24E99D22C871}">
      <dgm:prSet/>
      <dgm:spPr/>
      <dgm:t>
        <a:bodyPr/>
        <a:lstStyle/>
        <a:p>
          <a:endParaRPr lang="ru-RU" sz="1600"/>
        </a:p>
      </dgm:t>
    </dgm:pt>
    <dgm:pt modelId="{CFC7419B-3607-4DD4-9579-8B9DAD1E76BE}" type="pres">
      <dgm:prSet presAssocID="{F74210A7-4AD4-4F6A-9760-CA614E676E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EA9040-C72C-427B-B2FE-96D85A5BA7C8}" type="pres">
      <dgm:prSet presAssocID="{01E118C6-CD00-43C4-AB2F-A8C7C18C78D6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42A8491-98DC-4D43-A744-76E9B5778ACC}" type="pres">
      <dgm:prSet presAssocID="{01E118C6-CD00-43C4-AB2F-A8C7C18C78D6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9C58E1A3-EE2E-4D7D-B41F-0C943A2D208E}" type="pres">
      <dgm:prSet presAssocID="{01E118C6-CD00-43C4-AB2F-A8C7C18C78D6}" presName="rootText" presStyleLbl="node1" presStyleIdx="0" presStyleCnt="3" custScaleY="129640" custLinFactNeighborX="-4247" custLinFactNeighborY="194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3030813-43F5-4111-87DA-479F81ECBB05}" type="pres">
      <dgm:prSet presAssocID="{01E118C6-CD00-43C4-AB2F-A8C7C18C78D6}" presName="rootConnector" presStyleLbl="node1" presStyleIdx="0" presStyleCnt="3"/>
      <dgm:spPr>
        <a:xfrm>
          <a:off x="1694" y="470783"/>
          <a:ext cx="1947065" cy="1262087"/>
        </a:xfrm>
      </dgm:spPr>
      <dgm:t>
        <a:bodyPr/>
        <a:lstStyle/>
        <a:p>
          <a:endParaRPr lang="ru-RU"/>
        </a:p>
      </dgm:t>
    </dgm:pt>
    <dgm:pt modelId="{6E1155EC-4B7D-4B7A-90B8-0A5A45E050C2}" type="pres">
      <dgm:prSet presAssocID="{01E118C6-CD00-43C4-AB2F-A8C7C18C78D6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C66F3A0-5B0B-4266-AD6F-44BBCE93156C}" type="pres">
      <dgm:prSet presAssocID="{F70B0D80-FF5F-44E0-97C9-1D5EA00ACC3E}" presName="Name13" presStyleLbl="parChTrans1D2" presStyleIdx="0" presStyleCnt="4"/>
      <dgm:spPr>
        <a:xfrm>
          <a:off x="196400" y="1732871"/>
          <a:ext cx="185687" cy="85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66"/>
              </a:lnTo>
              <a:lnTo>
                <a:pt x="186059" y="80896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4A767B0-A08E-4D61-91A8-64ED357386BC}" type="pres">
      <dgm:prSet presAssocID="{0A6AEED1-9863-40B4-A54E-CFF469F9D117}" presName="childText" presStyleLbl="bgAcc1" presStyleIdx="0" presStyleCnt="4" custScaleX="114210" custScaleY="109656" custLinFactNeighborX="-7394" custLinFactNeighborY="-9755">
        <dgm:presLayoutVars>
          <dgm:bulletEnabled val="1"/>
        </dgm:presLayoutVars>
      </dgm:prSet>
      <dgm:spPr>
        <a:xfrm>
          <a:off x="382088" y="2053456"/>
          <a:ext cx="1557652" cy="1067537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6D8693-0FA1-4C7B-91E6-38B3E52E4AC9}" type="pres">
      <dgm:prSet presAssocID="{78437725-A3C3-4237-9ECB-DD9F3F4DADE7}" presName="Name13" presStyleLbl="parChTrans1D2" presStyleIdx="1" presStyleCnt="4"/>
      <dgm:spPr>
        <a:xfrm>
          <a:off x="196400" y="1732871"/>
          <a:ext cx="194706" cy="204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61"/>
              </a:lnTo>
              <a:lnTo>
                <a:pt x="195096" y="195096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0DFFF32-530A-45E6-A454-9426FBDCDA85}" type="pres">
      <dgm:prSet presAssocID="{9ADFF507-63B9-4516-92D0-B0B52A6A1FA9}" presName="childText" presStyleLbl="bgAcc1" presStyleIdx="1" presStyleCnt="4" custScaleX="115121" custLinFactNeighborX="-9177" custLinFactNeighborY="-25869">
        <dgm:presLayoutVars>
          <dgm:bulletEnabled val="1"/>
        </dgm:presLayoutVars>
      </dgm:prSet>
      <dgm:spPr>
        <a:xfrm>
          <a:off x="391107" y="3287175"/>
          <a:ext cx="1557652" cy="9735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EB726C5-31F6-4686-9C78-DCEE387FBAC7}" type="pres">
      <dgm:prSet presAssocID="{A5FD978F-7920-4F50-918B-0E9CE25EEA44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7B194F38-3A12-464B-9C04-446AB4FC8921}" type="pres">
      <dgm:prSet presAssocID="{A5FD978F-7920-4F50-918B-0E9CE25EEA44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7580C34-D32E-4881-BC98-5C877B5B9424}" type="pres">
      <dgm:prSet presAssocID="{A5FD978F-7920-4F50-918B-0E9CE25EEA44}" presName="rootText" presStyleLbl="node1" presStyleIdx="1" presStyleCnt="3" custScaleY="12442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0A0A12F-5549-4E20-AB28-F0062E151ECC}" type="pres">
      <dgm:prSet presAssocID="{A5FD978F-7920-4F50-918B-0E9CE25EEA44}" presName="rootConnector" presStyleLbl="node1" presStyleIdx="1" presStyleCnt="3"/>
      <dgm:spPr>
        <a:xfrm>
          <a:off x="2435526" y="470783"/>
          <a:ext cx="1947065" cy="1211327"/>
        </a:xfrm>
      </dgm:spPr>
      <dgm:t>
        <a:bodyPr/>
        <a:lstStyle/>
        <a:p>
          <a:endParaRPr lang="ru-RU"/>
        </a:p>
      </dgm:t>
    </dgm:pt>
    <dgm:pt modelId="{AE427711-280D-4566-AEB4-B748B27CD01F}" type="pres">
      <dgm:prSet presAssocID="{A5FD978F-7920-4F50-918B-0E9CE25EEA44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DB9A2A0-F70E-4287-BFE9-E48574B8A1D7}" type="pres">
      <dgm:prSet presAssocID="{7A8A9A36-0156-436F-82A1-DBF8CFE87B22}" presName="Name13" presStyleLbl="parChTrans1D2" presStyleIdx="2" presStyleCnt="4"/>
      <dgm:spPr>
        <a:xfrm>
          <a:off x="2630232" y="1682111"/>
          <a:ext cx="194706" cy="730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18FB45C-8FF1-46EA-85AA-31E0A25C22D3}" type="pres">
      <dgm:prSet presAssocID="{B6CBAF95-82B9-43EB-9E6D-3139D82BA469}" presName="childText" presStyleLbl="bgAcc1" presStyleIdx="2" presStyleCnt="4" custScaleY="111810" custLinFactNeighborX="-1886" custLinFactNeighborY="2124">
        <dgm:presLayoutVars>
          <dgm:bulletEnabled val="1"/>
        </dgm:presLayoutVars>
      </dgm:prSet>
      <dgm:spPr>
        <a:xfrm>
          <a:off x="2824939" y="1925494"/>
          <a:ext cx="1557652" cy="9735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D5C6FA5-59EB-40E4-9052-4399FC204CD6}" type="pres">
      <dgm:prSet presAssocID="{7AA12ABC-620C-4060-853C-E681C713A911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C28BACB-23EF-4E23-8E90-7F9698264CE7}" type="pres">
      <dgm:prSet presAssocID="{7AA12ABC-620C-4060-853C-E681C713A911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E37681C-E3A9-458F-96C2-EAAE454DF787}" type="pres">
      <dgm:prSet presAssocID="{7AA12ABC-620C-4060-853C-E681C713A911}" presName="rootText" presStyleLbl="node1" presStyleIdx="2" presStyleCnt="3" custScaleY="11676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CAA7052-034D-4C6B-BE50-FE6FE4A47231}" type="pres">
      <dgm:prSet presAssocID="{7AA12ABC-620C-4060-853C-E681C713A911}" presName="rootConnector" presStyleLbl="node1" presStyleIdx="2" presStyleCnt="3"/>
      <dgm:spPr>
        <a:xfrm>
          <a:off x="4869358" y="470783"/>
          <a:ext cx="1947065" cy="1136784"/>
        </a:xfrm>
      </dgm:spPr>
      <dgm:t>
        <a:bodyPr/>
        <a:lstStyle/>
        <a:p>
          <a:endParaRPr lang="ru-RU"/>
        </a:p>
      </dgm:t>
    </dgm:pt>
    <dgm:pt modelId="{CBDCADD7-D5C4-4A4E-BB3F-DBD0F5245038}" type="pres">
      <dgm:prSet presAssocID="{7AA12ABC-620C-4060-853C-E681C713A911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79CC4FD-83D6-490C-B5DC-05FD4CFF5666}" type="pres">
      <dgm:prSet presAssocID="{819DAAB4-822F-4166-87E2-3B0CD80AEC9B}" presName="Name13" presStyleLbl="parChTrans1D2" presStyleIdx="3" presStyleCnt="4"/>
      <dgm:spPr>
        <a:xfrm>
          <a:off x="5064064" y="1607568"/>
          <a:ext cx="233616" cy="778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B0B5583-2CFD-4E21-B591-004CE1558A1E}" type="pres">
      <dgm:prSet presAssocID="{055E8365-B704-4329-8836-7833306819F9}" presName="childText" presStyleLbl="bgAcc1" presStyleIdx="3" presStyleCnt="4" custScaleY="171836" custLinFactNeighborX="-3608" custLinFactNeighborY="1837">
        <dgm:presLayoutVars>
          <dgm:bulletEnabled val="1"/>
        </dgm:presLayoutVars>
      </dgm:prSet>
      <dgm:spPr>
        <a:xfrm>
          <a:off x="5297681" y="1899589"/>
          <a:ext cx="1557652" cy="9735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1FE9522-AAF5-46B2-827A-CBB82BE733D0}" srcId="{F74210A7-4AD4-4F6A-9760-CA614E676E00}" destId="{A5FD978F-7920-4F50-918B-0E9CE25EEA44}" srcOrd="1" destOrd="0" parTransId="{A0917184-2C85-4503-93D8-5B8993D6ABFE}" sibTransId="{4D0B78FD-5807-4012-9A33-67B34CFE3404}"/>
    <dgm:cxn modelId="{28D67B3C-48CE-4199-BED5-0F9E15E9E167}" srcId="{F74210A7-4AD4-4F6A-9760-CA614E676E00}" destId="{7AA12ABC-620C-4060-853C-E681C713A911}" srcOrd="2" destOrd="0" parTransId="{850F4EF1-3EE2-4BC8-A8B4-ACB96C0CBBD5}" sibTransId="{C78DF637-99C9-4F5C-8370-0EE02184C237}"/>
    <dgm:cxn modelId="{1ED43D8B-FAA7-4B57-9CDD-8E5072A1A975}" type="presOf" srcId="{7A8A9A36-0156-436F-82A1-DBF8CFE87B22}" destId="{6DB9A2A0-F70E-4287-BFE9-E48574B8A1D7}" srcOrd="0" destOrd="0" presId="urn:microsoft.com/office/officeart/2005/8/layout/hierarchy3"/>
    <dgm:cxn modelId="{E155C4AA-7671-4DBD-AECC-64F6A4E9E30E}" type="presOf" srcId="{A5FD978F-7920-4F50-918B-0E9CE25EEA44}" destId="{C0A0A12F-5549-4E20-AB28-F0062E151ECC}" srcOrd="1" destOrd="0" presId="urn:microsoft.com/office/officeart/2005/8/layout/hierarchy3"/>
    <dgm:cxn modelId="{666EFC68-2252-42CD-9B0C-39574A4A5FF2}" type="presOf" srcId="{7AA12ABC-620C-4060-853C-E681C713A911}" destId="{DE37681C-E3A9-458F-96C2-EAAE454DF787}" srcOrd="0" destOrd="0" presId="urn:microsoft.com/office/officeart/2005/8/layout/hierarchy3"/>
    <dgm:cxn modelId="{294C3F62-BA7F-455E-B516-566522E60FD9}" type="presOf" srcId="{A5FD978F-7920-4F50-918B-0E9CE25EEA44}" destId="{07580C34-D32E-4881-BC98-5C877B5B9424}" srcOrd="0" destOrd="0" presId="urn:microsoft.com/office/officeart/2005/8/layout/hierarchy3"/>
    <dgm:cxn modelId="{CE60824D-804C-4D0A-898C-0DD9D272401A}" type="presOf" srcId="{7AA12ABC-620C-4060-853C-E681C713A911}" destId="{8CAA7052-034D-4C6B-BE50-FE6FE4A47231}" srcOrd="1" destOrd="0" presId="urn:microsoft.com/office/officeart/2005/8/layout/hierarchy3"/>
    <dgm:cxn modelId="{3F307678-7967-4D50-94BC-8820EE493368}" type="presOf" srcId="{819DAAB4-822F-4166-87E2-3B0CD80AEC9B}" destId="{B79CC4FD-83D6-490C-B5DC-05FD4CFF5666}" srcOrd="0" destOrd="0" presId="urn:microsoft.com/office/officeart/2005/8/layout/hierarchy3"/>
    <dgm:cxn modelId="{4134F2AC-E22F-49D9-ABD8-903A513E24B4}" type="presOf" srcId="{9ADFF507-63B9-4516-92D0-B0B52A6A1FA9}" destId="{D0DFFF32-530A-45E6-A454-9426FBDCDA85}" srcOrd="0" destOrd="0" presId="urn:microsoft.com/office/officeart/2005/8/layout/hierarchy3"/>
    <dgm:cxn modelId="{D47269CF-70B4-46CE-BDF9-ABFC3251D78B}" srcId="{01E118C6-CD00-43C4-AB2F-A8C7C18C78D6}" destId="{9ADFF507-63B9-4516-92D0-B0B52A6A1FA9}" srcOrd="1" destOrd="0" parTransId="{78437725-A3C3-4237-9ECB-DD9F3F4DADE7}" sibTransId="{EF32BCA9-DDA4-47F2-88A7-C6A319F114D7}"/>
    <dgm:cxn modelId="{8B4F619F-1401-490B-B239-E40370F4E927}" type="presOf" srcId="{F70B0D80-FF5F-44E0-97C9-1D5EA00ACC3E}" destId="{DC66F3A0-5B0B-4266-AD6F-44BBCE93156C}" srcOrd="0" destOrd="0" presId="urn:microsoft.com/office/officeart/2005/8/layout/hierarchy3"/>
    <dgm:cxn modelId="{3F3DDDDA-B803-42D8-B178-CC67FEA3497C}" type="presOf" srcId="{01E118C6-CD00-43C4-AB2F-A8C7C18C78D6}" destId="{63030813-43F5-4111-87DA-479F81ECBB05}" srcOrd="1" destOrd="0" presId="urn:microsoft.com/office/officeart/2005/8/layout/hierarchy3"/>
    <dgm:cxn modelId="{1B67B211-A7CF-49C7-8B29-CD498A657D95}" type="presOf" srcId="{B6CBAF95-82B9-43EB-9E6D-3139D82BA469}" destId="{118FB45C-8FF1-46EA-85AA-31E0A25C22D3}" srcOrd="0" destOrd="0" presId="urn:microsoft.com/office/officeart/2005/8/layout/hierarchy3"/>
    <dgm:cxn modelId="{26D8EE00-2832-4BCF-B2DA-79E54B7A3D71}" srcId="{F74210A7-4AD4-4F6A-9760-CA614E676E00}" destId="{01E118C6-CD00-43C4-AB2F-A8C7C18C78D6}" srcOrd="0" destOrd="0" parTransId="{17BEBDC7-7BA6-470A-959E-B1D193910C38}" sibTransId="{473DCE91-417D-4D84-A474-E59E351789D9}"/>
    <dgm:cxn modelId="{FCC38723-A3BB-4808-809C-703909850172}" type="presOf" srcId="{0A6AEED1-9863-40B4-A54E-CFF469F9D117}" destId="{74A767B0-A08E-4D61-91A8-64ED357386BC}" srcOrd="0" destOrd="0" presId="urn:microsoft.com/office/officeart/2005/8/layout/hierarchy3"/>
    <dgm:cxn modelId="{4D98C7B6-C9B8-47B7-8335-224E68E20738}" type="presOf" srcId="{055E8365-B704-4329-8836-7833306819F9}" destId="{BB0B5583-2CFD-4E21-B591-004CE1558A1E}" srcOrd="0" destOrd="0" presId="urn:microsoft.com/office/officeart/2005/8/layout/hierarchy3"/>
    <dgm:cxn modelId="{7C8B1C90-7471-474A-8FFF-AEAA17D4F404}" srcId="{7AA12ABC-620C-4060-853C-E681C713A911}" destId="{055E8365-B704-4329-8836-7833306819F9}" srcOrd="0" destOrd="0" parTransId="{819DAAB4-822F-4166-87E2-3B0CD80AEC9B}" sibTransId="{DF015CC8-0233-4B6B-9C14-AD5EB4471159}"/>
    <dgm:cxn modelId="{D4EAC03F-DBD9-4D2D-AD98-C06D994731DC}" srcId="{01E118C6-CD00-43C4-AB2F-A8C7C18C78D6}" destId="{0A6AEED1-9863-40B4-A54E-CFF469F9D117}" srcOrd="0" destOrd="0" parTransId="{F70B0D80-FF5F-44E0-97C9-1D5EA00ACC3E}" sibTransId="{79320CCA-A299-4A52-98D3-77F8E3E97A05}"/>
    <dgm:cxn modelId="{9E49ADCA-9290-4235-AA3E-CA1A87B57FC9}" type="presOf" srcId="{F74210A7-4AD4-4F6A-9760-CA614E676E00}" destId="{CFC7419B-3607-4DD4-9579-8B9DAD1E76BE}" srcOrd="0" destOrd="0" presId="urn:microsoft.com/office/officeart/2005/8/layout/hierarchy3"/>
    <dgm:cxn modelId="{1BAEEC8A-6D0E-4438-9AE9-AA14A8774E51}" type="presOf" srcId="{01E118C6-CD00-43C4-AB2F-A8C7C18C78D6}" destId="{9C58E1A3-EE2E-4D7D-B41F-0C943A2D208E}" srcOrd="0" destOrd="0" presId="urn:microsoft.com/office/officeart/2005/8/layout/hierarchy3"/>
    <dgm:cxn modelId="{C006D2FB-A112-4ADF-9672-24E99D22C871}" srcId="{A5FD978F-7920-4F50-918B-0E9CE25EEA44}" destId="{B6CBAF95-82B9-43EB-9E6D-3139D82BA469}" srcOrd="0" destOrd="0" parTransId="{7A8A9A36-0156-436F-82A1-DBF8CFE87B22}" sibTransId="{114E3D02-D377-41E5-A3A0-D8810F5D1B51}"/>
    <dgm:cxn modelId="{5E453C0F-FBF3-4C64-91A5-01B54D51E809}" type="presOf" srcId="{78437725-A3C3-4237-9ECB-DD9F3F4DADE7}" destId="{1E6D8693-0FA1-4C7B-91E6-38B3E52E4AC9}" srcOrd="0" destOrd="0" presId="urn:microsoft.com/office/officeart/2005/8/layout/hierarchy3"/>
    <dgm:cxn modelId="{FFAD0BA0-ED77-4DF2-BDAF-DB23F5FC628E}" type="presParOf" srcId="{CFC7419B-3607-4DD4-9579-8B9DAD1E76BE}" destId="{DCEA9040-C72C-427B-B2FE-96D85A5BA7C8}" srcOrd="0" destOrd="0" presId="urn:microsoft.com/office/officeart/2005/8/layout/hierarchy3"/>
    <dgm:cxn modelId="{46A2DEF9-71A4-4C6B-BDCD-CE86544CAB2F}" type="presParOf" srcId="{DCEA9040-C72C-427B-B2FE-96D85A5BA7C8}" destId="{542A8491-98DC-4D43-A744-76E9B5778ACC}" srcOrd="0" destOrd="0" presId="urn:microsoft.com/office/officeart/2005/8/layout/hierarchy3"/>
    <dgm:cxn modelId="{4A9A395F-9383-4B46-80CC-CD152E4456AA}" type="presParOf" srcId="{542A8491-98DC-4D43-A744-76E9B5778ACC}" destId="{9C58E1A3-EE2E-4D7D-B41F-0C943A2D208E}" srcOrd="0" destOrd="0" presId="urn:microsoft.com/office/officeart/2005/8/layout/hierarchy3"/>
    <dgm:cxn modelId="{C11A1867-1058-403F-BB6F-696B18FA85FA}" type="presParOf" srcId="{542A8491-98DC-4D43-A744-76E9B5778ACC}" destId="{63030813-43F5-4111-87DA-479F81ECBB05}" srcOrd="1" destOrd="0" presId="urn:microsoft.com/office/officeart/2005/8/layout/hierarchy3"/>
    <dgm:cxn modelId="{7EB268C0-3A78-44C9-95FF-CA28E356DB32}" type="presParOf" srcId="{DCEA9040-C72C-427B-B2FE-96D85A5BA7C8}" destId="{6E1155EC-4B7D-4B7A-90B8-0A5A45E050C2}" srcOrd="1" destOrd="0" presId="urn:microsoft.com/office/officeart/2005/8/layout/hierarchy3"/>
    <dgm:cxn modelId="{C196F424-52FA-481C-BED2-C7E8A6F78F47}" type="presParOf" srcId="{6E1155EC-4B7D-4B7A-90B8-0A5A45E050C2}" destId="{DC66F3A0-5B0B-4266-AD6F-44BBCE93156C}" srcOrd="0" destOrd="0" presId="urn:microsoft.com/office/officeart/2005/8/layout/hierarchy3"/>
    <dgm:cxn modelId="{90794708-4028-4AE8-9CA4-CFA9479D045B}" type="presParOf" srcId="{6E1155EC-4B7D-4B7A-90B8-0A5A45E050C2}" destId="{74A767B0-A08E-4D61-91A8-64ED357386BC}" srcOrd="1" destOrd="0" presId="urn:microsoft.com/office/officeart/2005/8/layout/hierarchy3"/>
    <dgm:cxn modelId="{DB5CB37A-89AA-4A24-A3E6-28F49DEAEA0C}" type="presParOf" srcId="{6E1155EC-4B7D-4B7A-90B8-0A5A45E050C2}" destId="{1E6D8693-0FA1-4C7B-91E6-38B3E52E4AC9}" srcOrd="2" destOrd="0" presId="urn:microsoft.com/office/officeart/2005/8/layout/hierarchy3"/>
    <dgm:cxn modelId="{A332230E-FC35-4F73-B5EC-6B1B53EDD7F5}" type="presParOf" srcId="{6E1155EC-4B7D-4B7A-90B8-0A5A45E050C2}" destId="{D0DFFF32-530A-45E6-A454-9426FBDCDA85}" srcOrd="3" destOrd="0" presId="urn:microsoft.com/office/officeart/2005/8/layout/hierarchy3"/>
    <dgm:cxn modelId="{B676D92F-AAFD-48A0-AB78-7DC3FB8246A0}" type="presParOf" srcId="{CFC7419B-3607-4DD4-9579-8B9DAD1E76BE}" destId="{7EB726C5-31F6-4686-9C78-DCEE387FBAC7}" srcOrd="1" destOrd="0" presId="urn:microsoft.com/office/officeart/2005/8/layout/hierarchy3"/>
    <dgm:cxn modelId="{A82E87F7-52B3-4A31-8507-561DC5A7FB0D}" type="presParOf" srcId="{7EB726C5-31F6-4686-9C78-DCEE387FBAC7}" destId="{7B194F38-3A12-464B-9C04-446AB4FC8921}" srcOrd="0" destOrd="0" presId="urn:microsoft.com/office/officeart/2005/8/layout/hierarchy3"/>
    <dgm:cxn modelId="{D6DE31E6-E2AF-405A-96AF-B626275953FF}" type="presParOf" srcId="{7B194F38-3A12-464B-9C04-446AB4FC8921}" destId="{07580C34-D32E-4881-BC98-5C877B5B9424}" srcOrd="0" destOrd="0" presId="urn:microsoft.com/office/officeart/2005/8/layout/hierarchy3"/>
    <dgm:cxn modelId="{A1EEBBB1-46CA-4D95-A208-118B31DEC32D}" type="presParOf" srcId="{7B194F38-3A12-464B-9C04-446AB4FC8921}" destId="{C0A0A12F-5549-4E20-AB28-F0062E151ECC}" srcOrd="1" destOrd="0" presId="urn:microsoft.com/office/officeart/2005/8/layout/hierarchy3"/>
    <dgm:cxn modelId="{9E94E70F-2BE0-4E61-80F5-106752542819}" type="presParOf" srcId="{7EB726C5-31F6-4686-9C78-DCEE387FBAC7}" destId="{AE427711-280D-4566-AEB4-B748B27CD01F}" srcOrd="1" destOrd="0" presId="urn:microsoft.com/office/officeart/2005/8/layout/hierarchy3"/>
    <dgm:cxn modelId="{1AD4C05F-C6AE-45FD-A26C-AA97C2235403}" type="presParOf" srcId="{AE427711-280D-4566-AEB4-B748B27CD01F}" destId="{6DB9A2A0-F70E-4287-BFE9-E48574B8A1D7}" srcOrd="0" destOrd="0" presId="urn:microsoft.com/office/officeart/2005/8/layout/hierarchy3"/>
    <dgm:cxn modelId="{7651A7DF-E8A5-4867-903F-9C5BD8DF5CBC}" type="presParOf" srcId="{AE427711-280D-4566-AEB4-B748B27CD01F}" destId="{118FB45C-8FF1-46EA-85AA-31E0A25C22D3}" srcOrd="1" destOrd="0" presId="urn:microsoft.com/office/officeart/2005/8/layout/hierarchy3"/>
    <dgm:cxn modelId="{B13D3CAA-46F0-4855-82E5-C2817CC45E90}" type="presParOf" srcId="{CFC7419B-3607-4DD4-9579-8B9DAD1E76BE}" destId="{CD5C6FA5-59EB-40E4-9052-4399FC204CD6}" srcOrd="2" destOrd="0" presId="urn:microsoft.com/office/officeart/2005/8/layout/hierarchy3"/>
    <dgm:cxn modelId="{F3CCD0BA-74C3-4A6B-8BAD-BD88768F90BF}" type="presParOf" srcId="{CD5C6FA5-59EB-40E4-9052-4399FC204CD6}" destId="{CC28BACB-23EF-4E23-8E90-7F9698264CE7}" srcOrd="0" destOrd="0" presId="urn:microsoft.com/office/officeart/2005/8/layout/hierarchy3"/>
    <dgm:cxn modelId="{0C842E66-1043-46FE-BAC7-D40B2285764F}" type="presParOf" srcId="{CC28BACB-23EF-4E23-8E90-7F9698264CE7}" destId="{DE37681C-E3A9-458F-96C2-EAAE454DF787}" srcOrd="0" destOrd="0" presId="urn:microsoft.com/office/officeart/2005/8/layout/hierarchy3"/>
    <dgm:cxn modelId="{59E315AD-8122-4866-993E-732BB7EF51F9}" type="presParOf" srcId="{CC28BACB-23EF-4E23-8E90-7F9698264CE7}" destId="{8CAA7052-034D-4C6B-BE50-FE6FE4A47231}" srcOrd="1" destOrd="0" presId="urn:microsoft.com/office/officeart/2005/8/layout/hierarchy3"/>
    <dgm:cxn modelId="{294F3C6C-B05B-4F20-9EC7-1AF671B49538}" type="presParOf" srcId="{CD5C6FA5-59EB-40E4-9052-4399FC204CD6}" destId="{CBDCADD7-D5C4-4A4E-BB3F-DBD0F5245038}" srcOrd="1" destOrd="0" presId="urn:microsoft.com/office/officeart/2005/8/layout/hierarchy3"/>
    <dgm:cxn modelId="{68A39EAC-5920-4517-9913-77945175D209}" type="presParOf" srcId="{CBDCADD7-D5C4-4A4E-BB3F-DBD0F5245038}" destId="{B79CC4FD-83D6-490C-B5DC-05FD4CFF5666}" srcOrd="0" destOrd="0" presId="urn:microsoft.com/office/officeart/2005/8/layout/hierarchy3"/>
    <dgm:cxn modelId="{BB184A06-B3D4-4BC7-815F-5A8948C597C8}" type="presParOf" srcId="{CBDCADD7-D5C4-4A4E-BB3F-DBD0F5245038}" destId="{BB0B5583-2CFD-4E21-B591-004CE1558A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8E1A3-EE2E-4D7D-B41F-0C943A2D208E}">
      <dsp:nvSpPr>
        <dsp:cNvPr id="0" name=""/>
        <dsp:cNvSpPr/>
      </dsp:nvSpPr>
      <dsp:spPr>
        <a:xfrm>
          <a:off x="5855" y="144177"/>
          <a:ext cx="2092541" cy="15137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Диагностика двигателя</a:t>
          </a:r>
        </a:p>
      </dsp:txBody>
      <dsp:txXfrm>
        <a:off x="50190" y="188512"/>
        <a:ext cx="2003871" cy="1425053"/>
      </dsp:txXfrm>
    </dsp:sp>
    <dsp:sp modelId="{DC66F3A0-5B0B-4266-AD6F-44BBCE93156C}">
      <dsp:nvSpPr>
        <dsp:cNvPr id="0" name=""/>
        <dsp:cNvSpPr/>
      </dsp:nvSpPr>
      <dsp:spPr>
        <a:xfrm>
          <a:off x="215110" y="1657900"/>
          <a:ext cx="199561" cy="957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248"/>
              </a:lnTo>
              <a:lnTo>
                <a:pt x="199561" y="957248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767B0-A08E-4D61-91A8-64ED357386BC}">
      <dsp:nvSpPr>
        <dsp:cNvPr id="0" name=""/>
        <dsp:cNvSpPr/>
      </dsp:nvSpPr>
      <dsp:spPr>
        <a:xfrm>
          <a:off x="414671" y="2002437"/>
          <a:ext cx="2020591" cy="1225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Не применил диагностическое </a:t>
          </a:r>
          <a:r>
            <a:rPr lang="ru-RU" sz="2000" b="0" kern="1200" dirty="0" smtClean="0"/>
            <a:t>оборудование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 </a:t>
          </a:r>
          <a:r>
            <a:rPr lang="ru-RU" sz="2000" b="1" kern="1200" dirty="0"/>
            <a:t>82%</a:t>
          </a:r>
        </a:p>
      </dsp:txBody>
      <dsp:txXfrm>
        <a:off x="450562" y="2038328"/>
        <a:ext cx="1948809" cy="1153641"/>
      </dsp:txXfrm>
    </dsp:sp>
    <dsp:sp modelId="{1E6D8693-0FA1-4C7B-91E6-38B3E52E4AC9}">
      <dsp:nvSpPr>
        <dsp:cNvPr id="0" name=""/>
        <dsp:cNvSpPr/>
      </dsp:nvSpPr>
      <dsp:spPr>
        <a:xfrm>
          <a:off x="215110" y="1657900"/>
          <a:ext cx="209254" cy="2271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693"/>
              </a:lnTo>
              <a:lnTo>
                <a:pt x="209254" y="2271693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FF32-530A-45E6-A454-9426FBDCDA85}">
      <dsp:nvSpPr>
        <dsp:cNvPr id="0" name=""/>
        <dsp:cNvSpPr/>
      </dsp:nvSpPr>
      <dsp:spPr>
        <a:xfrm>
          <a:off x="424364" y="3406459"/>
          <a:ext cx="2099873" cy="1046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 </a:t>
          </a:r>
          <a:r>
            <a:rPr lang="ru-RU" sz="2000" kern="1200" dirty="0" smtClean="0"/>
            <a:t>пользовался </a:t>
          </a:r>
          <a:r>
            <a:rPr lang="ru-RU" sz="2000" kern="1200" dirty="0" err="1" smtClean="0"/>
            <a:t>электросхемами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</a:t>
          </a:r>
          <a:r>
            <a:rPr lang="ru-RU" sz="2000" b="1" kern="1200" dirty="0"/>
            <a:t>89 %</a:t>
          </a:r>
        </a:p>
      </dsp:txBody>
      <dsp:txXfrm>
        <a:off x="455008" y="3437103"/>
        <a:ext cx="2038585" cy="984982"/>
      </dsp:txXfrm>
    </dsp:sp>
    <dsp:sp modelId="{07580C34-D32E-4881-BC98-5C877B5B9424}">
      <dsp:nvSpPr>
        <dsp:cNvPr id="0" name=""/>
        <dsp:cNvSpPr/>
      </dsp:nvSpPr>
      <dsp:spPr>
        <a:xfrm>
          <a:off x="2628864" y="144177"/>
          <a:ext cx="2092541" cy="1493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Системы рулевого управления и подвески</a:t>
          </a:r>
        </a:p>
      </dsp:txBody>
      <dsp:txXfrm>
        <a:off x="2672598" y="187911"/>
        <a:ext cx="2005073" cy="1405727"/>
      </dsp:txXfrm>
    </dsp:sp>
    <dsp:sp modelId="{6DB9A2A0-F70E-4287-BFE9-E48574B8A1D7}">
      <dsp:nvSpPr>
        <dsp:cNvPr id="0" name=""/>
        <dsp:cNvSpPr/>
      </dsp:nvSpPr>
      <dsp:spPr>
        <a:xfrm>
          <a:off x="2838118" y="1637372"/>
          <a:ext cx="209254" cy="98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695"/>
              </a:lnTo>
              <a:lnTo>
                <a:pt x="209254" y="987695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FB45C-8FF1-46EA-85AA-31E0A25C22D3}">
      <dsp:nvSpPr>
        <dsp:cNvPr id="0" name=""/>
        <dsp:cNvSpPr/>
      </dsp:nvSpPr>
      <dsp:spPr>
        <a:xfrm>
          <a:off x="3047372" y="1898940"/>
          <a:ext cx="1674032" cy="145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Не установил амортизатор без повреждений </a:t>
          </a: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1900" b="1" kern="1200" dirty="0"/>
            <a:t>55%</a:t>
          </a:r>
        </a:p>
      </dsp:txBody>
      <dsp:txXfrm>
        <a:off x="3089907" y="1941475"/>
        <a:ext cx="1588962" cy="1367184"/>
      </dsp:txXfrm>
    </dsp:sp>
    <dsp:sp modelId="{855E2D79-F07F-47A8-B868-297CFFCC9406}">
      <dsp:nvSpPr>
        <dsp:cNvPr id="0" name=""/>
        <dsp:cNvSpPr/>
      </dsp:nvSpPr>
      <dsp:spPr>
        <a:xfrm>
          <a:off x="2838118" y="1637372"/>
          <a:ext cx="209254" cy="2689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464"/>
              </a:lnTo>
              <a:lnTo>
                <a:pt x="209254" y="2689464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901DA-CBF1-470C-8CD1-267F1DB974A4}">
      <dsp:nvSpPr>
        <dsp:cNvPr id="0" name=""/>
        <dsp:cNvSpPr/>
      </dsp:nvSpPr>
      <dsp:spPr>
        <a:xfrm>
          <a:off x="3047372" y="3612762"/>
          <a:ext cx="1760362" cy="1428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 отрегулировал затяжку подшипников 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dirty="0"/>
            <a:t>52% </a:t>
          </a:r>
        </a:p>
      </dsp:txBody>
      <dsp:txXfrm>
        <a:off x="3089201" y="3654591"/>
        <a:ext cx="1676704" cy="1344490"/>
      </dsp:txXfrm>
    </dsp:sp>
    <dsp:sp modelId="{DE37681C-E3A9-458F-96C2-EAAE454DF787}">
      <dsp:nvSpPr>
        <dsp:cNvPr id="0" name=""/>
        <dsp:cNvSpPr/>
      </dsp:nvSpPr>
      <dsp:spPr>
        <a:xfrm>
          <a:off x="5221020" y="144177"/>
          <a:ext cx="2092541" cy="1549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Коробка передач</a:t>
          </a:r>
        </a:p>
      </dsp:txBody>
      <dsp:txXfrm>
        <a:off x="5266391" y="189548"/>
        <a:ext cx="2001799" cy="1458345"/>
      </dsp:txXfrm>
    </dsp:sp>
    <dsp:sp modelId="{B79CC4FD-83D6-490C-B5DC-05FD4CFF5666}">
      <dsp:nvSpPr>
        <dsp:cNvPr id="0" name=""/>
        <dsp:cNvSpPr/>
      </dsp:nvSpPr>
      <dsp:spPr>
        <a:xfrm>
          <a:off x="5430274" y="1693264"/>
          <a:ext cx="232774" cy="101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613"/>
              </a:lnTo>
              <a:lnTo>
                <a:pt x="232774" y="1017613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B5583-2CFD-4E21-B591-004CE1558A1E}">
      <dsp:nvSpPr>
        <dsp:cNvPr id="0" name=""/>
        <dsp:cNvSpPr/>
      </dsp:nvSpPr>
      <dsp:spPr>
        <a:xfrm>
          <a:off x="5663048" y="1954832"/>
          <a:ext cx="2098534" cy="1512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 обнаружил повреждения шестерни </a:t>
          </a:r>
          <a:r>
            <a:rPr lang="ru-RU" sz="2000" kern="1200" dirty="0" smtClean="0"/>
            <a:t> </a:t>
          </a:r>
          <a:r>
            <a:rPr lang="ru-RU" sz="2000" kern="1200" dirty="0"/>
            <a:t>передачи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</a:t>
          </a:r>
          <a:r>
            <a:rPr lang="ru-RU" sz="2000" b="1" kern="1200" dirty="0"/>
            <a:t>55%</a:t>
          </a:r>
        </a:p>
      </dsp:txBody>
      <dsp:txXfrm>
        <a:off x="5707336" y="1999120"/>
        <a:ext cx="2009958" cy="1423515"/>
      </dsp:txXfrm>
    </dsp:sp>
    <dsp:sp modelId="{54408316-8EBF-4C76-B012-E023108EC7C5}">
      <dsp:nvSpPr>
        <dsp:cNvPr id="0" name=""/>
        <dsp:cNvSpPr/>
      </dsp:nvSpPr>
      <dsp:spPr>
        <a:xfrm>
          <a:off x="5430274" y="1693264"/>
          <a:ext cx="232774" cy="28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900"/>
              </a:lnTo>
              <a:lnTo>
                <a:pt x="232774" y="282990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2DEF0-A5F5-4FA1-89D4-FCC7D6ACF78E}">
      <dsp:nvSpPr>
        <dsp:cNvPr id="0" name=""/>
        <dsp:cNvSpPr/>
      </dsp:nvSpPr>
      <dsp:spPr>
        <a:xfrm>
          <a:off x="5663048" y="3728490"/>
          <a:ext cx="2237713" cy="1589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Не выбрал  </a:t>
          </a:r>
          <a:r>
            <a:rPr lang="ru-RU" sz="2000" kern="1200" dirty="0">
              <a:solidFill>
                <a:schemeClr val="tx1"/>
              </a:solidFill>
            </a:rPr>
            <a:t>правильный момент затяжки </a:t>
          </a:r>
          <a:r>
            <a:rPr lang="ru-RU" sz="2000" kern="1200" dirty="0" smtClean="0">
              <a:solidFill>
                <a:schemeClr val="tx1"/>
              </a:solidFill>
            </a:rPr>
            <a:t> болтов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70</a:t>
          </a:r>
          <a:r>
            <a:rPr lang="ru-RU" sz="2000" b="1" kern="1200" dirty="0">
              <a:solidFill>
                <a:schemeClr val="tx1"/>
              </a:solidFill>
            </a:rPr>
            <a:t>%</a:t>
          </a:r>
        </a:p>
      </dsp:txBody>
      <dsp:txXfrm>
        <a:off x="5709598" y="3775040"/>
        <a:ext cx="2144613" cy="1496247"/>
      </dsp:txXfrm>
    </dsp:sp>
    <dsp:sp modelId="{7EEFC6E2-FF50-41A4-8E70-01398640C945}">
      <dsp:nvSpPr>
        <dsp:cNvPr id="0" name=""/>
        <dsp:cNvSpPr/>
      </dsp:nvSpPr>
      <dsp:spPr>
        <a:xfrm>
          <a:off x="8005389" y="144177"/>
          <a:ext cx="2092541" cy="1398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Механика двигателя системы торможения</a:t>
          </a:r>
        </a:p>
      </dsp:txBody>
      <dsp:txXfrm>
        <a:off x="8046336" y="185124"/>
        <a:ext cx="2010647" cy="1316153"/>
      </dsp:txXfrm>
    </dsp:sp>
    <dsp:sp modelId="{3ECF09F1-7453-4365-B022-2CF6FEA2A1F0}">
      <dsp:nvSpPr>
        <dsp:cNvPr id="0" name=""/>
        <dsp:cNvSpPr/>
      </dsp:nvSpPr>
      <dsp:spPr>
        <a:xfrm>
          <a:off x="8214643" y="1542224"/>
          <a:ext cx="181414" cy="988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563"/>
              </a:lnTo>
              <a:lnTo>
                <a:pt x="181414" y="988563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93B7B-4C09-48B5-8BF4-8441B5917EC0}">
      <dsp:nvSpPr>
        <dsp:cNvPr id="0" name=""/>
        <dsp:cNvSpPr/>
      </dsp:nvSpPr>
      <dsp:spPr>
        <a:xfrm>
          <a:off x="8396058" y="1829980"/>
          <a:ext cx="2035506" cy="1401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 установил тормозной барабан без повреждений  </a:t>
          </a:r>
          <a:r>
            <a:rPr lang="ru-RU" sz="2000" b="1" kern="1200" dirty="0"/>
            <a:t>51%</a:t>
          </a:r>
        </a:p>
      </dsp:txBody>
      <dsp:txXfrm>
        <a:off x="8437110" y="1871032"/>
        <a:ext cx="1953402" cy="1319511"/>
      </dsp:txXfrm>
    </dsp:sp>
    <dsp:sp modelId="{343CE698-0AB2-4B5C-9DD0-6D13B8E63189}">
      <dsp:nvSpPr>
        <dsp:cNvPr id="0" name=""/>
        <dsp:cNvSpPr/>
      </dsp:nvSpPr>
      <dsp:spPr>
        <a:xfrm>
          <a:off x="8214643" y="1542224"/>
          <a:ext cx="145691" cy="2807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332"/>
              </a:lnTo>
              <a:lnTo>
                <a:pt x="145691" y="280733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5C141-3F3E-4284-B62D-8A2F842EDBB5}">
      <dsp:nvSpPr>
        <dsp:cNvPr id="0" name=""/>
        <dsp:cNvSpPr/>
      </dsp:nvSpPr>
      <dsp:spPr>
        <a:xfrm>
          <a:off x="8360334" y="3466975"/>
          <a:ext cx="1981284" cy="1765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 установил датчик системы торможения без </a:t>
          </a:r>
          <a:r>
            <a:rPr lang="ru-RU" sz="2000" kern="1200" dirty="0" smtClean="0"/>
            <a:t>повреждений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</a:t>
          </a:r>
          <a:r>
            <a:rPr lang="ru-RU" sz="2000" b="1" kern="1200" dirty="0"/>
            <a:t>54%</a:t>
          </a:r>
        </a:p>
      </dsp:txBody>
      <dsp:txXfrm>
        <a:off x="8412034" y="3518675"/>
        <a:ext cx="1877884" cy="1661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8E1A3-EE2E-4D7D-B41F-0C943A2D208E}">
      <dsp:nvSpPr>
        <dsp:cNvPr id="0" name=""/>
        <dsp:cNvSpPr/>
      </dsp:nvSpPr>
      <dsp:spPr>
        <a:xfrm>
          <a:off x="1929" y="158492"/>
          <a:ext cx="2217881" cy="1942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Тавровое соединение (ручная дуговая сварка</a:t>
          </a:r>
          <a:r>
            <a:rPr lang="ru-RU" sz="1600" kern="1200" dirty="0"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58837" y="215400"/>
        <a:ext cx="2104065" cy="1829181"/>
      </dsp:txXfrm>
    </dsp:sp>
    <dsp:sp modelId="{DC66F3A0-5B0B-4266-AD6F-44BBCE93156C}">
      <dsp:nvSpPr>
        <dsp:cNvPr id="0" name=""/>
        <dsp:cNvSpPr/>
      </dsp:nvSpPr>
      <dsp:spPr>
        <a:xfrm>
          <a:off x="223717" y="2101489"/>
          <a:ext cx="211514" cy="973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66"/>
              </a:lnTo>
              <a:lnTo>
                <a:pt x="186059" y="808966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767B0-A08E-4D61-91A8-64ED357386BC}">
      <dsp:nvSpPr>
        <dsp:cNvPr id="0" name=""/>
        <dsp:cNvSpPr/>
      </dsp:nvSpPr>
      <dsp:spPr>
        <a:xfrm>
          <a:off x="435232" y="2466663"/>
          <a:ext cx="1774305" cy="1216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Calibri" panose="020F0502020204030204"/>
              <a:ea typeface="+mn-ea"/>
              <a:cs typeface="+mn-cs"/>
            </a:rPr>
            <a:t>Не </a:t>
          </a:r>
          <a:r>
            <a:rPr lang="ru-RU" sz="2000" b="0" kern="12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ru-RU" sz="2000" b="0" kern="1200" dirty="0">
              <a:latin typeface="Calibri" panose="020F0502020204030204"/>
              <a:ea typeface="+mn-ea"/>
              <a:cs typeface="+mn-cs"/>
            </a:rPr>
            <a:t>заполнены все кратеры в сварном шве</a:t>
          </a:r>
          <a:r>
            <a:rPr lang="ru-RU" sz="1600" b="0" kern="1200" dirty="0">
              <a:latin typeface="Calibri" panose="020F0502020204030204"/>
              <a:ea typeface="+mn-ea"/>
              <a:cs typeface="+mn-cs"/>
            </a:rPr>
            <a:t> </a:t>
          </a:r>
          <a:endParaRPr lang="ru-RU" sz="1600" b="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/>
              <a:ea typeface="+mn-ea"/>
              <a:cs typeface="+mn-cs"/>
            </a:rPr>
            <a:t>56</a:t>
          </a:r>
          <a:r>
            <a:rPr lang="ru-RU" sz="2000" b="1" kern="1200" dirty="0">
              <a:latin typeface="Calibri" panose="020F0502020204030204"/>
              <a:ea typeface="+mn-ea"/>
              <a:cs typeface="+mn-cs"/>
            </a:rPr>
            <a:t>%</a:t>
          </a:r>
        </a:p>
      </dsp:txBody>
      <dsp:txXfrm>
        <a:off x="470848" y="2502279"/>
        <a:ext cx="1703073" cy="1144788"/>
      </dsp:txXfrm>
    </dsp:sp>
    <dsp:sp modelId="{1E6D8693-0FA1-4C7B-91E6-38B3E52E4AC9}">
      <dsp:nvSpPr>
        <dsp:cNvPr id="0" name=""/>
        <dsp:cNvSpPr/>
      </dsp:nvSpPr>
      <dsp:spPr>
        <a:xfrm>
          <a:off x="223717" y="2101489"/>
          <a:ext cx="221788" cy="240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61"/>
              </a:lnTo>
              <a:lnTo>
                <a:pt x="195096" y="195096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FF32-530A-45E6-A454-9426FBDCDA85}">
      <dsp:nvSpPr>
        <dsp:cNvPr id="0" name=""/>
        <dsp:cNvSpPr/>
      </dsp:nvSpPr>
      <dsp:spPr>
        <a:xfrm>
          <a:off x="445506" y="3871980"/>
          <a:ext cx="1774305" cy="1275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Ширина шва не одинакова по все длине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libri" panose="020F0502020204030204"/>
              <a:ea typeface="+mn-ea"/>
              <a:cs typeface="+mn-cs"/>
            </a:rPr>
            <a:t> 54%</a:t>
          </a:r>
        </a:p>
      </dsp:txBody>
      <dsp:txXfrm>
        <a:off x="482861" y="3909335"/>
        <a:ext cx="1699595" cy="1200682"/>
      </dsp:txXfrm>
    </dsp:sp>
    <dsp:sp modelId="{07580C34-D32E-4881-BC98-5C877B5B9424}">
      <dsp:nvSpPr>
        <dsp:cNvPr id="0" name=""/>
        <dsp:cNvSpPr/>
      </dsp:nvSpPr>
      <dsp:spPr>
        <a:xfrm>
          <a:off x="2774281" y="158492"/>
          <a:ext cx="2217881" cy="1846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Конструкция из нержавеющей стали (аргонодуговая сварка в защитных газах)</a:t>
          </a:r>
        </a:p>
      </dsp:txBody>
      <dsp:txXfrm>
        <a:off x="2828350" y="212561"/>
        <a:ext cx="2109743" cy="1737926"/>
      </dsp:txXfrm>
    </dsp:sp>
    <dsp:sp modelId="{6DB9A2A0-F70E-4287-BFE9-E48574B8A1D7}">
      <dsp:nvSpPr>
        <dsp:cNvPr id="0" name=""/>
        <dsp:cNvSpPr/>
      </dsp:nvSpPr>
      <dsp:spPr>
        <a:xfrm>
          <a:off x="2996069" y="2004556"/>
          <a:ext cx="200407" cy="821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FB45C-8FF1-46EA-85AA-31E0A25C22D3}">
      <dsp:nvSpPr>
        <dsp:cNvPr id="0" name=""/>
        <dsp:cNvSpPr/>
      </dsp:nvSpPr>
      <dsp:spPr>
        <a:xfrm>
          <a:off x="3196477" y="2271102"/>
          <a:ext cx="1774305" cy="1108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В сварном шве имеются наплывы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libri" panose="020F0502020204030204"/>
              <a:ea typeface="+mn-ea"/>
              <a:cs typeface="+mn-cs"/>
            </a:rPr>
            <a:t>74%</a:t>
          </a:r>
        </a:p>
      </dsp:txBody>
      <dsp:txXfrm>
        <a:off x="3228957" y="2303582"/>
        <a:ext cx="1709345" cy="1043980"/>
      </dsp:txXfrm>
    </dsp:sp>
    <dsp:sp modelId="{855E2D79-F07F-47A8-B868-297CFFCC9406}">
      <dsp:nvSpPr>
        <dsp:cNvPr id="0" name=""/>
        <dsp:cNvSpPr/>
      </dsp:nvSpPr>
      <dsp:spPr>
        <a:xfrm>
          <a:off x="2996069" y="2004556"/>
          <a:ext cx="221788" cy="236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61"/>
              </a:lnTo>
              <a:lnTo>
                <a:pt x="195096" y="195096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901DA-CBF1-470C-8CD1-267F1DB974A4}">
      <dsp:nvSpPr>
        <dsp:cNvPr id="0" name=""/>
        <dsp:cNvSpPr/>
      </dsp:nvSpPr>
      <dsp:spPr>
        <a:xfrm>
          <a:off x="3217858" y="3667968"/>
          <a:ext cx="1774305" cy="1410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Ширина шва не одинакова по всей длине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libri" panose="020F0502020204030204"/>
              <a:ea typeface="+mn-ea"/>
              <a:cs typeface="+mn-cs"/>
            </a:rPr>
            <a:t>83%</a:t>
          </a:r>
        </a:p>
      </dsp:txBody>
      <dsp:txXfrm>
        <a:off x="3259183" y="3709293"/>
        <a:ext cx="1691655" cy="1328299"/>
      </dsp:txXfrm>
    </dsp:sp>
    <dsp:sp modelId="{DE37681C-E3A9-458F-96C2-EAAE454DF787}">
      <dsp:nvSpPr>
        <dsp:cNvPr id="0" name=""/>
        <dsp:cNvSpPr/>
      </dsp:nvSpPr>
      <dsp:spPr>
        <a:xfrm>
          <a:off x="5546633" y="158492"/>
          <a:ext cx="2217881" cy="1904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Испытание  герметичности резервуара высокого давления</a:t>
          </a:r>
        </a:p>
      </dsp:txBody>
      <dsp:txXfrm>
        <a:off x="5602414" y="214273"/>
        <a:ext cx="2106319" cy="1792932"/>
      </dsp:txXfrm>
    </dsp:sp>
    <dsp:sp modelId="{B79CC4FD-83D6-490C-B5DC-05FD4CFF5666}">
      <dsp:nvSpPr>
        <dsp:cNvPr id="0" name=""/>
        <dsp:cNvSpPr/>
      </dsp:nvSpPr>
      <dsp:spPr>
        <a:xfrm>
          <a:off x="5768421" y="2062987"/>
          <a:ext cx="224183" cy="156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B5583-2CFD-4E21-B591-004CE1558A1E}">
      <dsp:nvSpPr>
        <dsp:cNvPr id="0" name=""/>
        <dsp:cNvSpPr/>
      </dsp:nvSpPr>
      <dsp:spPr>
        <a:xfrm>
          <a:off x="5992605" y="2383692"/>
          <a:ext cx="1774305" cy="248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В сварном шве наблюдаются  сквозные дефекты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libri" panose="020F0502020204030204"/>
              <a:ea typeface="+mn-ea"/>
              <a:cs typeface="+mn-cs"/>
            </a:rPr>
            <a:t>78%</a:t>
          </a:r>
        </a:p>
      </dsp:txBody>
      <dsp:txXfrm>
        <a:off x="6044573" y="2435660"/>
        <a:ext cx="1670369" cy="2377319"/>
      </dsp:txXfrm>
    </dsp:sp>
    <dsp:sp modelId="{7EEFC6E2-FF50-41A4-8E70-01398640C945}">
      <dsp:nvSpPr>
        <dsp:cNvPr id="0" name=""/>
        <dsp:cNvSpPr/>
      </dsp:nvSpPr>
      <dsp:spPr>
        <a:xfrm>
          <a:off x="8318985" y="158492"/>
          <a:ext cx="2217881" cy="190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Выполнение требований техники безопасности</a:t>
          </a:r>
        </a:p>
      </dsp:txBody>
      <dsp:txXfrm>
        <a:off x="8374701" y="214208"/>
        <a:ext cx="2106449" cy="1790845"/>
      </dsp:txXfrm>
    </dsp:sp>
    <dsp:sp modelId="{3ECF09F1-7453-4365-B022-2CF6FEA2A1F0}">
      <dsp:nvSpPr>
        <dsp:cNvPr id="0" name=""/>
        <dsp:cNvSpPr/>
      </dsp:nvSpPr>
      <dsp:spPr>
        <a:xfrm>
          <a:off x="8540773" y="2060769"/>
          <a:ext cx="166926" cy="1605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992"/>
              </a:lnTo>
              <a:lnTo>
                <a:pt x="196793" y="79599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93B7B-4C09-48B5-8BF4-8441B5917EC0}">
      <dsp:nvSpPr>
        <dsp:cNvPr id="0" name=""/>
        <dsp:cNvSpPr/>
      </dsp:nvSpPr>
      <dsp:spPr>
        <a:xfrm>
          <a:off x="8707700" y="2472152"/>
          <a:ext cx="1713553" cy="2388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/>
              <a:ea typeface="+mn-ea"/>
              <a:cs typeface="+mn-cs"/>
            </a:rPr>
            <a:t>Не выполняются требования техники безопасности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ru-RU" sz="2000" b="1" kern="1200" dirty="0">
              <a:latin typeface="Calibri" panose="020F0502020204030204"/>
              <a:ea typeface="+mn-ea"/>
              <a:cs typeface="+mn-cs"/>
            </a:rPr>
            <a:t>98 %</a:t>
          </a:r>
        </a:p>
      </dsp:txBody>
      <dsp:txXfrm>
        <a:off x="8757888" y="2522340"/>
        <a:ext cx="1613177" cy="2287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8E1A3-EE2E-4D7D-B41F-0C943A2D208E}">
      <dsp:nvSpPr>
        <dsp:cNvPr id="0" name=""/>
        <dsp:cNvSpPr/>
      </dsp:nvSpPr>
      <dsp:spPr>
        <a:xfrm>
          <a:off x="693109" y="28577"/>
          <a:ext cx="2690851" cy="17442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Кладка несущих  и ограждающих конструкций по вертикали</a:t>
          </a:r>
        </a:p>
      </dsp:txBody>
      <dsp:txXfrm>
        <a:off x="744195" y="79663"/>
        <a:ext cx="2588679" cy="1642037"/>
      </dsp:txXfrm>
    </dsp:sp>
    <dsp:sp modelId="{DC66F3A0-5B0B-4266-AD6F-44BBCE93156C}">
      <dsp:nvSpPr>
        <dsp:cNvPr id="0" name=""/>
        <dsp:cNvSpPr/>
      </dsp:nvSpPr>
      <dsp:spPr>
        <a:xfrm>
          <a:off x="962194" y="1772787"/>
          <a:ext cx="224196" cy="916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66"/>
              </a:lnTo>
              <a:lnTo>
                <a:pt x="186059" y="808966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767B0-A08E-4D61-91A8-64ED357386BC}">
      <dsp:nvSpPr>
        <dsp:cNvPr id="0" name=""/>
        <dsp:cNvSpPr/>
      </dsp:nvSpPr>
      <dsp:spPr>
        <a:xfrm>
          <a:off x="1186391" y="1951756"/>
          <a:ext cx="2458577" cy="1475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latin typeface="Calibri" panose="020F0502020204030204"/>
              <a:ea typeface="+mn-ea"/>
              <a:cs typeface="+mn-cs"/>
            </a:rPr>
            <a:t>Неровности на вертикальной поверхности угла кладки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libri" panose="020F0502020204030204"/>
              <a:ea typeface="+mn-ea"/>
              <a:cs typeface="+mn-cs"/>
            </a:rPr>
            <a:t>100%</a:t>
          </a:r>
        </a:p>
      </dsp:txBody>
      <dsp:txXfrm>
        <a:off x="1229602" y="1994967"/>
        <a:ext cx="2372155" cy="1388917"/>
      </dsp:txXfrm>
    </dsp:sp>
    <dsp:sp modelId="{1E6D8693-0FA1-4C7B-91E6-38B3E52E4AC9}">
      <dsp:nvSpPr>
        <dsp:cNvPr id="0" name=""/>
        <dsp:cNvSpPr/>
      </dsp:nvSpPr>
      <dsp:spPr>
        <a:xfrm>
          <a:off x="962194" y="1772787"/>
          <a:ext cx="185814" cy="244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961"/>
              </a:lnTo>
              <a:lnTo>
                <a:pt x="195096" y="1950961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FF32-530A-45E6-A454-9426FBDCDA85}">
      <dsp:nvSpPr>
        <dsp:cNvPr id="0" name=""/>
        <dsp:cNvSpPr/>
      </dsp:nvSpPr>
      <dsp:spPr>
        <a:xfrm>
          <a:off x="1148008" y="3546650"/>
          <a:ext cx="2478188" cy="1345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Низкое качество </a:t>
          </a:r>
          <a:r>
            <a:rPr lang="ru-RU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выравнивания плоскости кладки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80%</a:t>
          </a:r>
        </a:p>
      </dsp:txBody>
      <dsp:txXfrm>
        <a:off x="1187414" y="3586056"/>
        <a:ext cx="2399376" cy="1266613"/>
      </dsp:txXfrm>
    </dsp:sp>
    <dsp:sp modelId="{07580C34-D32E-4881-BC98-5C877B5B9424}">
      <dsp:nvSpPr>
        <dsp:cNvPr id="0" name=""/>
        <dsp:cNvSpPr/>
      </dsp:nvSpPr>
      <dsp:spPr>
        <a:xfrm>
          <a:off x="4170954" y="2436"/>
          <a:ext cx="2690851" cy="16740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Кладка несущих  ограждающих конструкций по горизонтали </a:t>
          </a:r>
        </a:p>
      </dsp:txBody>
      <dsp:txXfrm>
        <a:off x="4219986" y="51468"/>
        <a:ext cx="2592787" cy="1575995"/>
      </dsp:txXfrm>
    </dsp:sp>
    <dsp:sp modelId="{6DB9A2A0-F70E-4287-BFE9-E48574B8A1D7}">
      <dsp:nvSpPr>
        <dsp:cNvPr id="0" name=""/>
        <dsp:cNvSpPr/>
      </dsp:nvSpPr>
      <dsp:spPr>
        <a:xfrm>
          <a:off x="4440039" y="1676495"/>
          <a:ext cx="228485" cy="111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FB45C-8FF1-46EA-85AA-31E0A25C22D3}">
      <dsp:nvSpPr>
        <dsp:cNvPr id="0" name=""/>
        <dsp:cNvSpPr/>
      </dsp:nvSpPr>
      <dsp:spPr>
        <a:xfrm>
          <a:off x="4668525" y="2041428"/>
          <a:ext cx="2152681" cy="1504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/>
              <a:ea typeface="+mn-ea"/>
              <a:cs typeface="+mn-cs"/>
            </a:rPr>
            <a:t>Отклонения </a:t>
          </a:r>
          <a:r>
            <a:rPr lang="ru-RU" sz="2000" kern="1200" dirty="0">
              <a:latin typeface="Calibri" panose="020F0502020204030204"/>
              <a:ea typeface="+mn-ea"/>
              <a:cs typeface="+mn-cs"/>
            </a:rPr>
            <a:t>от </a:t>
          </a:r>
          <a:r>
            <a:rPr lang="ru-RU" sz="2000" kern="1200" dirty="0" smtClean="0">
              <a:latin typeface="Calibri" panose="020F0502020204030204"/>
              <a:ea typeface="+mn-ea"/>
              <a:cs typeface="+mn-cs"/>
            </a:rPr>
            <a:t>горизонтали </a:t>
          </a:r>
          <a:r>
            <a:rPr lang="ru-RU" sz="2000" kern="1200" dirty="0">
              <a:latin typeface="Calibri" panose="020F0502020204030204"/>
              <a:ea typeface="+mn-ea"/>
              <a:cs typeface="+mn-cs"/>
            </a:rPr>
            <a:t>кладки </a:t>
          </a:r>
          <a:endParaRPr lang="ru-RU" sz="20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/>
              <a:ea typeface="+mn-ea"/>
              <a:cs typeface="+mn-cs"/>
            </a:rPr>
            <a:t>100</a:t>
          </a:r>
          <a:r>
            <a:rPr lang="ru-RU" sz="2000" b="1" kern="1200" dirty="0">
              <a:latin typeface="Calibri" panose="020F0502020204030204"/>
              <a:ea typeface="+mn-ea"/>
              <a:cs typeface="+mn-cs"/>
            </a:rPr>
            <a:t>% </a:t>
          </a:r>
        </a:p>
      </dsp:txBody>
      <dsp:txXfrm>
        <a:off x="4712585" y="2085488"/>
        <a:ext cx="2064561" cy="1416200"/>
      </dsp:txXfrm>
    </dsp:sp>
    <dsp:sp modelId="{DE37681C-E3A9-458F-96C2-EAAE454DF787}">
      <dsp:nvSpPr>
        <dsp:cNvPr id="0" name=""/>
        <dsp:cNvSpPr/>
      </dsp:nvSpPr>
      <dsp:spPr>
        <a:xfrm>
          <a:off x="7534518" y="2436"/>
          <a:ext cx="2690851" cy="1571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alibri" panose="020F0502020204030204"/>
              <a:ea typeface="+mn-ea"/>
              <a:cs typeface="+mn-cs"/>
            </a:rPr>
            <a:t>Качество вертикальных и горизонтальных швов кирпичной кладки</a:t>
          </a:r>
        </a:p>
      </dsp:txBody>
      <dsp:txXfrm>
        <a:off x="7580532" y="48450"/>
        <a:ext cx="2598823" cy="1479012"/>
      </dsp:txXfrm>
    </dsp:sp>
    <dsp:sp modelId="{B79CC4FD-83D6-490C-B5DC-05FD4CFF5666}">
      <dsp:nvSpPr>
        <dsp:cNvPr id="0" name=""/>
        <dsp:cNvSpPr/>
      </dsp:nvSpPr>
      <dsp:spPr>
        <a:xfrm>
          <a:off x="7803603" y="1573476"/>
          <a:ext cx="191416" cy="151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10"/>
              </a:lnTo>
              <a:lnTo>
                <a:pt x="195096" y="73161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angl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B5583-2CFD-4E21-B591-004CE1558A1E}">
      <dsp:nvSpPr>
        <dsp:cNvPr id="0" name=""/>
        <dsp:cNvSpPr/>
      </dsp:nvSpPr>
      <dsp:spPr>
        <a:xfrm>
          <a:off x="7995020" y="1934548"/>
          <a:ext cx="2152681" cy="2311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angl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Низкое качество заполнения швов  </a:t>
          </a:r>
          <a:r>
            <a:rPr lang="ru-RU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и </a:t>
          </a:r>
          <a:r>
            <a:rPr lang="ru-RU" sz="20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чистоты </a:t>
          </a:r>
          <a:r>
            <a:rPr lang="ru-RU" sz="20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поверхности кирпичной кладки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100%</a:t>
          </a:r>
        </a:p>
      </dsp:txBody>
      <dsp:txXfrm>
        <a:off x="8058070" y="1997598"/>
        <a:ext cx="2026581" cy="218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325298C-EFA9-4151-B8D0-FED007F26923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80DFF698-B61A-405A-8161-768830F59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07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5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27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33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9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72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35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22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8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80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7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81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E681-6817-44CC-87C2-50C01979B4C8}" type="datetimeFigureOut">
              <a:rPr lang="ru-RU" smtClean="0"/>
              <a:pPr/>
              <a:t>11.08.2016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46A4-A691-439C-8D8B-73E420295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73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61" y="195353"/>
            <a:ext cx="961899" cy="8276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267969"/>
            <a:ext cx="10515600" cy="31333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+mn-lt"/>
              </a:rPr>
              <a:t>Государственная итоговая аттестация по стандартам </a:t>
            </a:r>
            <a:r>
              <a:rPr lang="en-US" sz="4400" b="1" dirty="0" err="1" smtClean="0">
                <a:solidFill>
                  <a:schemeClr val="accent1"/>
                </a:solidFill>
                <a:latin typeface="+mn-lt"/>
              </a:rPr>
              <a:t>WorldSkills</a:t>
            </a:r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+mn-lt"/>
              </a:rPr>
              <a:t>как механизм независимой оценки </a:t>
            </a:r>
            <a:r>
              <a:rPr lang="ru-RU" sz="4400" b="1" dirty="0" smtClean="0">
                <a:solidFill>
                  <a:schemeClr val="accent1"/>
                </a:solidFill>
                <a:latin typeface="+mn-lt"/>
              </a:rPr>
              <a:t>качества профессионального </a:t>
            </a:r>
            <a:r>
              <a:rPr lang="ru-RU" sz="4400" b="1" dirty="0" smtClean="0">
                <a:solidFill>
                  <a:schemeClr val="accent1"/>
                </a:solidFill>
                <a:latin typeface="+mn-lt"/>
              </a:rPr>
              <a:t>образования</a:t>
            </a:r>
            <a:endParaRPr lang="ru-RU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5193792"/>
            <a:ext cx="11043158" cy="8958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</a:t>
            </a:r>
            <a:r>
              <a:rPr lang="ru-RU" sz="2000" b="1" i="1" dirty="0" smtClean="0">
                <a:solidFill>
                  <a:schemeClr val="tx1"/>
                </a:solidFill>
              </a:rPr>
              <a:t>А.В. Сидоренко, заведующий Центром развития                              					       профессионального образования ГАОУ ДПО ИРО РТ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					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13" y="202358"/>
            <a:ext cx="729539" cy="62774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0726417"/>
              </p:ext>
            </p:extLst>
          </p:nvPr>
        </p:nvGraphicFramePr>
        <p:xfrm>
          <a:off x="1152752" y="370164"/>
          <a:ext cx="10101262" cy="6487836"/>
        </p:xfrm>
        <a:graphic>
          <a:graphicData uri="http://schemas.openxmlformats.org/presentationml/2006/ole">
            <p:oleObj spid="_x0000_s1054" name="Документ" r:id="rId4" imgW="9266756" imgH="651840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52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568" y="134113"/>
            <a:ext cx="9476232" cy="2503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Схема взаимодействия участников проекта</a:t>
            </a:r>
            <a:endParaRPr lang="ru-RU" sz="4000" b="1" dirty="0">
              <a:latin typeface="+mn-lt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70" y="914400"/>
            <a:ext cx="11223885" cy="570547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568" y="2223349"/>
            <a:ext cx="1865376" cy="29662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400" b="1" u="sng" dirty="0" smtClean="0"/>
              <a:t>РКЦ</a:t>
            </a:r>
          </a:p>
          <a:p>
            <a:r>
              <a:rPr lang="ru-RU" dirty="0" smtClean="0"/>
              <a:t>координация работы Главных республиканских экспертов по внесению данных в систему </a:t>
            </a:r>
            <a:r>
              <a:rPr lang="en-US" dirty="0" smtClean="0"/>
              <a:t>CIS</a:t>
            </a:r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5546" y="2124000"/>
            <a:ext cx="4756168" cy="32618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Специализированные центры </a:t>
            </a:r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r>
              <a:rPr lang="ru-RU" sz="2400" b="1" u="sng" dirty="0" smtClean="0"/>
              <a:t>СЦК</a:t>
            </a:r>
            <a:endParaRPr lang="en-US" sz="2400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единых оценочных средств в формате конкурсных заданий  </a:t>
            </a:r>
            <a:r>
              <a:rPr lang="en-US" dirty="0" err="1" smtClean="0"/>
              <a:t>WorldSkills</a:t>
            </a:r>
            <a:r>
              <a:rPr lang="ru-RU" dirty="0" smtClean="0"/>
              <a:t>, согласование с Национальным экспертом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единого регионального  графика ГИА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организация размещения и питания участников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организация проведения аттестации, внесение результатов в систему </a:t>
            </a:r>
            <a:r>
              <a:rPr lang="en-US" dirty="0" smtClean="0"/>
              <a:t>CIS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4092" y="2249229"/>
            <a:ext cx="4035552" cy="31640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ЦРПО ИРО РТ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разработка </a:t>
            </a:r>
          </a:p>
          <a:p>
            <a:pPr marL="85725" indent="-85725"/>
            <a:r>
              <a:rPr lang="en-US" dirty="0" smtClean="0"/>
              <a:t>- </a:t>
            </a:r>
            <a:r>
              <a:rPr lang="ru-RU" dirty="0" smtClean="0"/>
              <a:t>концепции  и организационной схемы </a:t>
            </a:r>
          </a:p>
          <a:p>
            <a:pPr marL="85725" indent="-85725"/>
            <a:r>
              <a:rPr lang="en-US" dirty="0" smtClean="0"/>
              <a:t>- </a:t>
            </a:r>
            <a:r>
              <a:rPr lang="ru-RU" dirty="0" smtClean="0"/>
              <a:t>нормативно-правового обеспечения </a:t>
            </a:r>
          </a:p>
          <a:p>
            <a:pPr marL="85725" indent="-85725">
              <a:buFontTx/>
              <a:buChar char="-"/>
            </a:pPr>
            <a:r>
              <a:rPr lang="ru-RU" dirty="0" smtClean="0"/>
              <a:t>методики проведения ГИА по стандартам </a:t>
            </a:r>
            <a:r>
              <a:rPr lang="en-US" dirty="0" err="1" smtClean="0"/>
              <a:t>WorldSkills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общее организационное и методическое  сопровождение</a:t>
            </a:r>
            <a:r>
              <a:rPr lang="en-US" b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5464" y="5815683"/>
            <a:ext cx="9866376" cy="8726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Профессиональные образовательные организации</a:t>
            </a:r>
          </a:p>
          <a:p>
            <a:pPr algn="ctr"/>
            <a:r>
              <a:rPr lang="ru-RU" dirty="0" smtClean="0"/>
              <a:t>обеспечение расходными материалами и инструментами, доставка участников к месту экзамена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5546" y="859646"/>
            <a:ext cx="9304282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Министерство образования и науки РТ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общее руководство проектом, нормативно-правовое регулирование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7" y="226406"/>
            <a:ext cx="963251" cy="823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166" y="3524820"/>
            <a:ext cx="528158" cy="524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59018" y="1689946"/>
            <a:ext cx="343810" cy="524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52142" y="1755032"/>
            <a:ext cx="412334" cy="5243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78794" y="5342985"/>
            <a:ext cx="383771" cy="5243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46564" y="5336620"/>
            <a:ext cx="371038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704" y="3444335"/>
            <a:ext cx="53039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38" y="273796"/>
            <a:ext cx="729539" cy="627743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8083377"/>
              </p:ext>
            </p:extLst>
          </p:nvPr>
        </p:nvGraphicFramePr>
        <p:xfrm>
          <a:off x="1124177" y="452210"/>
          <a:ext cx="10048647" cy="6232245"/>
        </p:xfrm>
        <a:graphic>
          <a:graphicData uri="http://schemas.openxmlformats.org/presentationml/2006/ole">
            <p:oleObj spid="_x0000_s2078" name="Документ" r:id="rId4" imgW="10112663" imgH="663224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96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9" y="478246"/>
            <a:ext cx="7920880" cy="1080119"/>
          </a:xfrm>
        </p:spPr>
        <p:txBody>
          <a:bodyPr>
            <a:normAutofit/>
          </a:bodyPr>
          <a:lstStyle/>
          <a:p>
            <a:r>
              <a:rPr lang="ru-RU" sz="2400" b="1" dirty="0"/>
              <a:t>Распределение результатов </a:t>
            </a:r>
            <a:r>
              <a:rPr lang="ru-RU" sz="2400" b="1" dirty="0" smtClean="0"/>
              <a:t>ГИА в </a:t>
            </a:r>
            <a:r>
              <a:rPr lang="ru-RU" sz="2400" b="1" dirty="0"/>
              <a:t>соответствии со стандартами </a:t>
            </a:r>
            <a:r>
              <a:rPr lang="en-US" sz="2400" b="1" dirty="0"/>
              <a:t>WorldSkills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en-US" sz="2400" b="1" dirty="0"/>
              <a:t> </a:t>
            </a:r>
            <a:r>
              <a:rPr lang="ru-RU" sz="2400" b="1" dirty="0"/>
              <a:t>по профессиям и уровню оценок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56" y="195354"/>
            <a:ext cx="657531" cy="565783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4200889"/>
              </p:ext>
            </p:extLst>
          </p:nvPr>
        </p:nvGraphicFramePr>
        <p:xfrm>
          <a:off x="740228" y="973471"/>
          <a:ext cx="11451772" cy="588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450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38657" y="195353"/>
            <a:ext cx="1044854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 выполнения единого экзаменационного задания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23.01.13   Автомеханик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4054669731"/>
              </p:ext>
            </p:extLst>
          </p:nvPr>
        </p:nvGraphicFramePr>
        <p:xfrm>
          <a:off x="937846" y="1280160"/>
          <a:ext cx="10465260" cy="546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61" y="195353"/>
            <a:ext cx="961899" cy="8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32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4439" y="308717"/>
            <a:ext cx="10603993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выполнения единого экзаменационного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15.01.05   </a:t>
            </a: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Сварщик (электросварочные и газосварочные работы)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34186475"/>
              </p:ext>
            </p:extLst>
          </p:nvPr>
        </p:nvGraphicFramePr>
        <p:xfrm>
          <a:off x="902676" y="1277814"/>
          <a:ext cx="10538797" cy="530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34" y="159077"/>
            <a:ext cx="961899" cy="8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7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5505" y="397059"/>
            <a:ext cx="1057578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выполнения единого экзаменационного задания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08.01.07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общестроительных работ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60182281"/>
              </p:ext>
            </p:extLst>
          </p:nvPr>
        </p:nvGraphicFramePr>
        <p:xfrm>
          <a:off x="908529" y="1499615"/>
          <a:ext cx="11032760" cy="524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41" y="177567"/>
            <a:ext cx="961899" cy="8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2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2274824-5260-4d28-b23a-5f158cad2d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59" b="9718"/>
          <a:stretch>
            <a:fillRect/>
          </a:stretch>
        </p:blipFill>
        <p:spPr bwMode="auto">
          <a:xfrm>
            <a:off x="4946466" y="4497995"/>
            <a:ext cx="2740025" cy="18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op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806" y="3426711"/>
            <a:ext cx="1408907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rtinki-dlya-prezentaciy-chelovechki-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075" y="991414"/>
            <a:ext cx="2288809" cy="27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67768" y="2098998"/>
            <a:ext cx="3204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rgbClr val="FF6600"/>
                </a:solidFill>
              </a:rPr>
              <a:t>Кто учит?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            </a:t>
            </a:r>
            <a:r>
              <a:rPr lang="ru-RU" sz="2000" dirty="0"/>
              <a:t>(кадровое обеспечение)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77298" y="4156075"/>
            <a:ext cx="3957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>
                <a:solidFill>
                  <a:srgbClr val="FF6600"/>
                </a:solidFill>
              </a:rPr>
              <a:t>Как </a:t>
            </a:r>
            <a:r>
              <a:rPr lang="ru-RU" sz="2800" b="1" i="1" dirty="0" smtClean="0">
                <a:solidFill>
                  <a:srgbClr val="FF6600"/>
                </a:solidFill>
              </a:rPr>
              <a:t>учит?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         </a:t>
            </a:r>
            <a:r>
              <a:rPr lang="ru-RU" sz="2000" dirty="0">
                <a:solidFill>
                  <a:prstClr val="black"/>
                </a:solidFill>
              </a:rPr>
              <a:t>(образовательные технологии)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535863" y="378936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86491" y="2011760"/>
            <a:ext cx="3639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6600"/>
                </a:solidFill>
              </a:rPr>
              <a:t>Чему </a:t>
            </a:r>
            <a:r>
              <a:rPr lang="ru-RU" sz="2800" b="1" i="1" dirty="0" smtClean="0">
                <a:solidFill>
                  <a:srgbClr val="FF6600"/>
                </a:solidFill>
              </a:rPr>
              <a:t>учит?</a:t>
            </a:r>
            <a:r>
              <a:rPr lang="ru-RU" sz="2800" b="1" dirty="0" smtClean="0">
                <a:solidFill>
                  <a:prstClr val="black"/>
                </a:solidFill>
              </a:rPr>
              <a:t>      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</a:t>
            </a:r>
            <a:r>
              <a:rPr lang="ru-RU" sz="2000" dirty="0">
                <a:solidFill>
                  <a:prstClr val="black"/>
                </a:solidFill>
              </a:rPr>
              <a:t>(образовательная программа)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884826" y="3860802"/>
            <a:ext cx="41543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FF6600"/>
                </a:solidFill>
              </a:rPr>
              <a:t>С помощью чего </a:t>
            </a:r>
            <a:r>
              <a:rPr lang="ru-RU" sz="2800" b="1" i="1" dirty="0" smtClean="0">
                <a:solidFill>
                  <a:srgbClr val="FF6600"/>
                </a:solidFill>
              </a:rPr>
              <a:t>учит?</a:t>
            </a:r>
            <a:r>
              <a:rPr lang="ru-RU" sz="2400" b="1" i="1" dirty="0" smtClean="0">
                <a:solidFill>
                  <a:srgbClr val="FF6600"/>
                </a:solidFill>
              </a:rPr>
              <a:t>       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(материально-техническая оснащенность образовательного процесса)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98" y="194672"/>
            <a:ext cx="600797" cy="6892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369" y="257972"/>
            <a:ext cx="10504879" cy="7493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Формирование компетенций будущих профессионалов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8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425</Words>
  <Application>Microsoft Office PowerPoint</Application>
  <PresentationFormat>Произвольный</PresentationFormat>
  <Paragraphs>100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Государственная итоговая аттестация по стандартам WorldSkills  как механизм независимой оценки качества профессионального образования</vt:lpstr>
      <vt:lpstr>Слайд 2</vt:lpstr>
      <vt:lpstr> Схема взаимодействия участников проекта</vt:lpstr>
      <vt:lpstr>Слайд 4</vt:lpstr>
      <vt:lpstr>Распределение результатов ГИА в соответствии со стандартами WorldSkills  по профессиям и уровню оценок</vt:lpstr>
      <vt:lpstr>Слайд 6</vt:lpstr>
      <vt:lpstr>Слайд 7</vt:lpstr>
      <vt:lpstr>Слайд 8</vt:lpstr>
      <vt:lpstr>Формирование компетенций будущих профессионалов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iro</dc:creator>
  <cp:lastModifiedBy>Admin</cp:lastModifiedBy>
  <cp:revision>68</cp:revision>
  <cp:lastPrinted>2016-08-09T12:56:51Z</cp:lastPrinted>
  <dcterms:created xsi:type="dcterms:W3CDTF">2016-08-09T11:36:51Z</dcterms:created>
  <dcterms:modified xsi:type="dcterms:W3CDTF">2016-08-11T03:04:09Z</dcterms:modified>
</cp:coreProperties>
</file>